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60" r:id="rId5"/>
    <p:sldId id="256" r:id="rId6"/>
    <p:sldId id="257" r:id="rId7"/>
    <p:sldId id="258" r:id="rId8"/>
    <p:sldId id="259" r:id="rId9"/>
    <p:sldId id="263" r:id="rId10"/>
    <p:sldId id="261" r:id="rId11"/>
    <p:sldId id="269" r:id="rId12"/>
    <p:sldId id="270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6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9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6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7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3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B8720-CB0E-4E9C-B7D2-B8B674B54681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339C555-D42A-403D-8359-3980D09C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holiday.by/by/excursions/306-ljehaim-nisovich-puteshestvie-po-evrejskomu-nesvizh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holiday.by/by/excursions/33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holiday.by/by/excursions/30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holiday.by/by/excursions/307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holiday.by/by/excursions/30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holiday.by/by/excursions/302-prikosnovenie-k-minsku-specializirovannaja-jekskursija-dlja-nezrjachih-i-slabovidjashhi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25346" y="476672"/>
            <a:ext cx="7195126" cy="42690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Инновации в экскурсионной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7196142" cy="15052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900" dirty="0" smtClean="0"/>
              <a:t>Семашко К.В., </a:t>
            </a:r>
          </a:p>
          <a:p>
            <a:pPr algn="r"/>
            <a:r>
              <a:rPr lang="ru-RU" sz="2800" dirty="0" smtClean="0"/>
              <a:t>старший научный сотрудник </a:t>
            </a:r>
          </a:p>
          <a:p>
            <a:pPr algn="r"/>
            <a:r>
              <a:rPr lang="ru-RU" sz="2800" dirty="0" smtClean="0"/>
              <a:t>музея битвы за Днепр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93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20056"/>
            <a:ext cx="8712968" cy="2721472"/>
          </a:xfrm>
        </p:spPr>
        <p:txBody>
          <a:bodyPr>
            <a:normAutofit/>
          </a:bodyPr>
          <a:lstStyle/>
          <a:p>
            <a:pPr algn="ctr"/>
            <a:r>
              <a:rPr lang="be-BY" sz="4900" b="1" dirty="0">
                <a:hlinkClick r:id="rId2"/>
              </a:rPr>
              <a:t>Лэхаим, Нисович! Путешествие по еврейскому Несвижу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кскурсия 'Лэхаим, Нисович! Путешествие по еврейскому Несвижу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5112568" cy="32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кскурсия &quot;Лэхаим, Нисович! Путешествие по еврейскому Несвижу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3485904" cy="21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Сельский туризм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Новая папка (2)\Новая папка\EPV01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4975"/>
            <a:ext cx="2748083" cy="183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Новая папка (2)\Новая папка\128108506529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55137"/>
            <a:ext cx="2254917" cy="169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E:\Новая папка (2)\Новая папка\128108497842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538" y="4472415"/>
            <a:ext cx="3241877" cy="2159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E:\Новая папка (2)\Новая папка\128152275482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66392"/>
            <a:ext cx="2895930" cy="217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3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18648" cy="5976664"/>
          </a:xfrm>
        </p:spPr>
        <p:txBody>
          <a:bodyPr/>
          <a:lstStyle/>
          <a:p>
            <a:r>
              <a:rPr lang="ru-RU" sz="2800" dirty="0"/>
              <a:t>насладиться красотой белорусской </a:t>
            </a:r>
            <a:r>
              <a:rPr lang="ru-RU" sz="2800" dirty="0" smtClean="0"/>
              <a:t>природы;</a:t>
            </a:r>
            <a:endParaRPr lang="ru-RU" sz="2800" dirty="0"/>
          </a:p>
          <a:p>
            <a:r>
              <a:rPr lang="ru-RU" sz="2800" dirty="0"/>
              <a:t>отправиться </a:t>
            </a:r>
            <a:r>
              <a:rPr lang="ru-RU" sz="2800" dirty="0" smtClean="0"/>
              <a:t>на охоту или рыбалку, совершить конные, велосипедные</a:t>
            </a:r>
            <a:r>
              <a:rPr lang="ru-RU" sz="2800" dirty="0"/>
              <a:t> </a:t>
            </a:r>
            <a:r>
              <a:rPr lang="ru-RU" sz="2800" dirty="0" smtClean="0"/>
              <a:t>или </a:t>
            </a:r>
            <a:r>
              <a:rPr lang="ru-RU" sz="2800" dirty="0"/>
              <a:t>пешие прогулки по окрестностям;</a:t>
            </a:r>
          </a:p>
          <a:p>
            <a:r>
              <a:rPr lang="ru-RU" sz="2800" dirty="0"/>
              <a:t>познакомиться с сельским бытом, узнать, </a:t>
            </a:r>
            <a:r>
              <a:rPr lang="ru-RU" sz="2800" dirty="0" smtClean="0"/>
              <a:t>как жили белорусы в старину, посетить этнографические музеи;</a:t>
            </a:r>
            <a:endParaRPr lang="ru-RU" sz="2800" dirty="0"/>
          </a:p>
          <a:p>
            <a:r>
              <a:rPr lang="ru-RU" sz="2800" dirty="0"/>
              <a:t>прикоснуться к </a:t>
            </a:r>
            <a:r>
              <a:rPr lang="ru-RU" sz="2800" dirty="0" smtClean="0"/>
              <a:t>национальным культурным традициям</a:t>
            </a:r>
            <a:r>
              <a:rPr lang="ru-RU" sz="2800" dirty="0"/>
              <a:t> (музыка, танцы, народные игры);</a:t>
            </a:r>
          </a:p>
          <a:p>
            <a:r>
              <a:rPr lang="ru-RU" sz="2800" dirty="0"/>
              <a:t>смастерить </a:t>
            </a:r>
            <a:r>
              <a:rPr lang="ru-RU" sz="2800" dirty="0" smtClean="0"/>
              <a:t>настоящие белорусские сувениры;</a:t>
            </a:r>
            <a:endParaRPr lang="ru-RU" sz="2800" dirty="0"/>
          </a:p>
          <a:p>
            <a:r>
              <a:rPr lang="ru-RU" sz="2800" dirty="0"/>
              <a:t>и конечно, попробовать </a:t>
            </a:r>
            <a:r>
              <a:rPr lang="ru-RU" sz="2800" dirty="0" smtClean="0"/>
              <a:t>старинные белорусские блюда</a:t>
            </a:r>
            <a:r>
              <a:rPr lang="ru-RU" sz="2800" dirty="0"/>
              <a:t> </a:t>
            </a:r>
            <a:r>
              <a:rPr lang="ru-RU" sz="2800" dirty="0" smtClean="0"/>
              <a:t>и напитки.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5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Эко-агро-туристический</a:t>
            </a:r>
            <a:r>
              <a:rPr lang="ru-RU" b="1" dirty="0"/>
              <a:t> комплекс «</a:t>
            </a:r>
            <a:r>
              <a:rPr lang="ru-RU" b="1" dirty="0" err="1"/>
              <a:t>Утрина</a:t>
            </a:r>
            <a:r>
              <a:rPr lang="ru-RU" b="1" dirty="0"/>
              <a:t>»</a:t>
            </a:r>
          </a:p>
        </p:txBody>
      </p:sp>
      <p:pic>
        <p:nvPicPr>
          <p:cNvPr id="6" name="Содержимое 5" descr="Эко-агро-туристический комплекс «Утрина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85992"/>
            <a:ext cx="2190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ко-агро-туристический комплекс «Утрина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81909"/>
            <a:ext cx="2189760" cy="117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Эко-агро-туристический комплекс «Утрина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55733"/>
            <a:ext cx="2189760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Эко-агро-туристический комплекс «Утрина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02" y="4033153"/>
            <a:ext cx="4481698" cy="24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ко-агро-туристический комплекс «Утрина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302" y="4423559"/>
            <a:ext cx="4481698" cy="24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Эко-агро-туристический комплекс «Утрина»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818" y="1887907"/>
            <a:ext cx="2189760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8000" dirty="0" smtClean="0"/>
              <a:t>Спасибо за внимание! 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Инновации в экскурсионной деятельности могут быть: </a:t>
            </a:r>
            <a:endParaRPr lang="ru-RU" sz="4400" b="1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инновациями </a:t>
            </a:r>
            <a:r>
              <a:rPr lang="ru-RU" sz="3600" dirty="0"/>
              <a:t>экскурсионного продукта;</a:t>
            </a:r>
            <a:br>
              <a:rPr lang="ru-RU" sz="3600" dirty="0"/>
            </a:br>
            <a:r>
              <a:rPr lang="ru-RU" sz="3600" dirty="0"/>
              <a:t>инновациями в технологии разработки и проведения </a:t>
            </a:r>
            <a:r>
              <a:rPr lang="ru-RU" sz="3600" dirty="0" smtClean="0"/>
              <a:t>экскурсии;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техническими инновациями в </a:t>
            </a:r>
            <a:r>
              <a:rPr lang="ru-RU" sz="3600" dirty="0" smtClean="0"/>
              <a:t>экскурсии.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61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640960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	виртуальные экскурсии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</a:t>
            </a:r>
            <a:r>
              <a:rPr lang="ru-RU" dirty="0" smtClean="0"/>
              <a:t>театральные</a:t>
            </a:r>
            <a:r>
              <a:rPr lang="ru-RU" dirty="0"/>
              <a:t>, костюмированные </a:t>
            </a:r>
            <a:r>
              <a:rPr lang="ru-RU" dirty="0" smtClean="0"/>
              <a:t>экскурсии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dirty="0" smtClean="0"/>
              <a:t>экскурсии-игры, экскурсии-</a:t>
            </a:r>
            <a:r>
              <a:rPr lang="ru-RU" dirty="0" err="1" smtClean="0"/>
              <a:t>квесты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24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20056"/>
            <a:ext cx="8460432" cy="1512176"/>
          </a:xfrm>
        </p:spPr>
        <p:txBody>
          <a:bodyPr>
            <a:noAutofit/>
          </a:bodyPr>
          <a:lstStyle/>
          <a:p>
            <a:pPr algn="ctr"/>
            <a:r>
              <a:rPr lang="be-BY" sz="3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квест-ЭКСКУРСИЯ</a:t>
            </a:r>
            <a:r>
              <a:rPr lang="be-BY" sz="2000" b="1" cap="all" dirty="0"/>
              <a:t> </a:t>
            </a:r>
            <a:br>
              <a:rPr lang="be-BY" sz="2000" b="1" cap="all" dirty="0"/>
            </a:br>
            <a:r>
              <a:rPr lang="be-BY" sz="2000" b="1" cap="all" dirty="0" smtClean="0"/>
              <a:t> </a:t>
            </a:r>
            <a:r>
              <a:rPr lang="be-BY" sz="3600" b="1" cap="all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«В </a:t>
            </a:r>
            <a:r>
              <a:rPr lang="be-BY" sz="3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ПОИСКАХ КЛАДА НАПОЛЕОНА»</a:t>
            </a:r>
            <a:r>
              <a:rPr lang="ru-RU" sz="3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ru-RU" sz="3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ru-RU" sz="3600" b="1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endParaRPr lang="ru-RU" sz="1600" dirty="0"/>
          </a:p>
        </p:txBody>
      </p:sp>
      <p:pic>
        <p:nvPicPr>
          <p:cNvPr id="7" name="Содержимое 6" descr="Экскурсия «В поисках клада Наполеона»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7704" y="628570"/>
            <a:ext cx="33385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Экскурсия «В поисках клада Наполеона»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075"/>
            <a:ext cx="4481698" cy="24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кскурсия «В поисках клада Наполеона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4330" y="2985516"/>
            <a:ext cx="3528392" cy="178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Экскурсия «В поисках клада Наполеона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4152" y="2876275"/>
            <a:ext cx="2662064" cy="18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820472" cy="2296304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hlinkClick r:id="rId2"/>
              </a:rPr>
              <a:t>«Всемирно известные люди Минска»</a:t>
            </a:r>
            <a:endParaRPr lang="ru-RU" sz="3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holiday.by/files/byblog/3955dd10468213b341dda25c3a9b2bf8-thumb-735x1500-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0908"/>
            <a:ext cx="7001677" cy="46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9" y="4816339"/>
            <a:ext cx="8329022" cy="193626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hlinkClick r:id="rId2"/>
              </a:rPr>
              <a:t>«</a:t>
            </a:r>
            <a:r>
              <a:rPr lang="ru-RU" sz="4400" b="1" dirty="0" smtClean="0">
                <a:hlinkClick r:id="rId2"/>
              </a:rPr>
              <a:t>Свадебный</a:t>
            </a:r>
            <a:r>
              <a:rPr lang="ru-RU" sz="6600" dirty="0" smtClean="0">
                <a:hlinkClick r:id="rId2"/>
              </a:rPr>
              <a:t> </a:t>
            </a:r>
            <a:r>
              <a:rPr lang="ru-RU" sz="4400" b="1" dirty="0" smtClean="0">
                <a:hlinkClick r:id="rId2"/>
              </a:rPr>
              <a:t>Минск</a:t>
            </a:r>
            <a:r>
              <a:rPr lang="ru-RU" sz="6600" dirty="0">
                <a:hlinkClick r:id="rId2"/>
              </a:rPr>
              <a:t>»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Экскурсия 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6800" y="418376"/>
            <a:ext cx="60769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77072"/>
            <a:ext cx="7586166" cy="3520440"/>
          </a:xfrm>
        </p:spPr>
        <p:txBody>
          <a:bodyPr>
            <a:normAutofit/>
          </a:bodyPr>
          <a:lstStyle/>
          <a:p>
            <a:r>
              <a:rPr lang="ru-RU" sz="4400" b="1" dirty="0">
                <a:hlinkClick r:id="rId2"/>
              </a:rPr>
              <a:t>«Минская </a:t>
            </a:r>
            <a:r>
              <a:rPr lang="ru-RU" sz="4400" b="1" dirty="0" err="1">
                <a:hlinkClick r:id="rId2"/>
              </a:rPr>
              <a:t>Кальвария</a:t>
            </a:r>
            <a:r>
              <a:rPr lang="ru-RU" sz="4400" b="1" dirty="0" smtClean="0">
                <a:hlinkClick r:id="rId2"/>
              </a:rPr>
              <a:t>»</a:t>
            </a:r>
            <a:endParaRPr lang="ru-RU" sz="4400" b="1" dirty="0"/>
          </a:p>
        </p:txBody>
      </p:sp>
      <p:pic>
        <p:nvPicPr>
          <p:cNvPr id="4" name="Содержимое 3" descr="Экскурсия 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672" y="260648"/>
            <a:ext cx="65810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9940"/>
            <a:ext cx="8381206" cy="352044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hlinkClick r:id="rId2"/>
              </a:rPr>
              <a:t>«С закрытыми глазами»</a:t>
            </a:r>
            <a:endParaRPr lang="ru-RU" sz="4400" b="1" dirty="0"/>
          </a:p>
        </p:txBody>
      </p:sp>
      <p:pic>
        <p:nvPicPr>
          <p:cNvPr id="4" name="Содержимое 3" descr="Экскурсия 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19672" y="188640"/>
            <a:ext cx="72290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5020056"/>
            <a:ext cx="8568952" cy="143328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hlinkClick r:id="rId2"/>
              </a:rPr>
              <a:t>Прикосновение к Минску - специализированная экскурсия для незрячих и слабовидящих</a:t>
            </a:r>
            <a:endParaRPr lang="ru-RU" sz="3600" dirty="0"/>
          </a:p>
        </p:txBody>
      </p:sp>
      <p:pic>
        <p:nvPicPr>
          <p:cNvPr id="4" name="Рисунок 3" descr="Авторская экскурсия &quot;Прикосновение к Минску&quot;. Автор фото - Светлана Колпак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9760"/>
            <a:ext cx="3281663" cy="24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торская экскурсия 'Прикосновение к Минску'. Автор фото - Мария Рольски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05459"/>
            <a:ext cx="5616624" cy="34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156</TotalTime>
  <Words>76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Cambria</vt:lpstr>
      <vt:lpstr>Rockwell</vt:lpstr>
      <vt:lpstr>Rockwell Condensed</vt:lpstr>
      <vt:lpstr>Wingdings</vt:lpstr>
      <vt:lpstr>Дерево</vt:lpstr>
      <vt:lpstr>Инновации в экскурсионной деятельности</vt:lpstr>
      <vt:lpstr>Презентация PowerPoint</vt:lpstr>
      <vt:lpstr> виртуальные экскурсии    театральные, костюмированные экскурсии    экскурсии-игры, экскурсии-квесты </vt:lpstr>
      <vt:lpstr>Презентация PowerPoint</vt:lpstr>
      <vt:lpstr>«Всемирно известные люди Минска»</vt:lpstr>
      <vt:lpstr>«Свадебный Минск»</vt:lpstr>
      <vt:lpstr>«Минская Кальвария»</vt:lpstr>
      <vt:lpstr>«С закрытыми глазами»</vt:lpstr>
      <vt:lpstr>Презентация PowerPoint</vt:lpstr>
      <vt:lpstr>Лэхаим, Нисович! Путешествие по еврейскому Несвижу </vt:lpstr>
      <vt:lpstr>Сельский туризм</vt:lpstr>
      <vt:lpstr>Презентация PowerPoint</vt:lpstr>
      <vt:lpstr>Эко-агро-туристический комплекс «Утрина»</vt:lpstr>
      <vt:lpstr>Спасибо за внимание!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«Всемирно известные люди Минска»</dc:title>
  <dc:creator>User</dc:creator>
  <cp:lastModifiedBy>КСЮХА</cp:lastModifiedBy>
  <cp:revision>15</cp:revision>
  <dcterms:created xsi:type="dcterms:W3CDTF">2018-02-22T13:20:11Z</dcterms:created>
  <dcterms:modified xsi:type="dcterms:W3CDTF">2018-03-05T09:08:39Z</dcterms:modified>
</cp:coreProperties>
</file>