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3" r:id="rId4"/>
    <p:sldId id="270" r:id="rId5"/>
    <p:sldId id="259" r:id="rId6"/>
    <p:sldId id="266" r:id="rId7"/>
    <p:sldId id="265" r:id="rId8"/>
    <p:sldId id="264" r:id="rId9"/>
    <p:sldId id="267" r:id="rId10"/>
    <p:sldId id="271" r:id="rId11"/>
    <p:sldId id="269" r:id="rId12"/>
    <p:sldId id="262" r:id="rId13"/>
    <p:sldId id="273" r:id="rId14"/>
    <p:sldId id="274" r:id="rId15"/>
    <p:sldId id="261" r:id="rId16"/>
    <p:sldId id="275" r:id="rId17"/>
    <p:sldId id="277" r:id="rId18"/>
    <p:sldId id="276" r:id="rId19"/>
    <p:sldId id="258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9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3D62-30CF-4F90-92FD-7620B1CEEC8E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B65179E-7C42-4EE9-B0A7-86ECD4DEA1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3D62-30CF-4F90-92FD-7620B1CEEC8E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179E-7C42-4EE9-B0A7-86ECD4DEA1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3D62-30CF-4F90-92FD-7620B1CEEC8E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179E-7C42-4EE9-B0A7-86ECD4DEA1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3D62-30CF-4F90-92FD-7620B1CEEC8E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B65179E-7C42-4EE9-B0A7-86ECD4DEA1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3D62-30CF-4F90-92FD-7620B1CEEC8E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179E-7C42-4EE9-B0A7-86ECD4DEA16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3D62-30CF-4F90-92FD-7620B1CEEC8E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179E-7C42-4EE9-B0A7-86ECD4DEA1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3D62-30CF-4F90-92FD-7620B1CEEC8E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B65179E-7C42-4EE9-B0A7-86ECD4DEA16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3D62-30CF-4F90-92FD-7620B1CEEC8E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179E-7C42-4EE9-B0A7-86ECD4DEA1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3D62-30CF-4F90-92FD-7620B1CEEC8E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179E-7C42-4EE9-B0A7-86ECD4DEA1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3D62-30CF-4F90-92FD-7620B1CEEC8E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179E-7C42-4EE9-B0A7-86ECD4DEA1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3D62-30CF-4F90-92FD-7620B1CEEC8E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179E-7C42-4EE9-B0A7-86ECD4DEA16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9D33D62-30CF-4F90-92FD-7620B1CEEC8E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B65179E-7C42-4EE9-B0A7-86ECD4DEA16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780929"/>
            <a:ext cx="8458200" cy="12241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ПУТЕШЕСТВИЕ  ПО ИОЛЧАНСКОМУ КРАЮ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772816"/>
            <a:ext cx="8458200" cy="936104"/>
          </a:xfrm>
        </p:spPr>
        <p:txBody>
          <a:bodyPr/>
          <a:lstStyle/>
          <a:p>
            <a:pPr algn="ctr"/>
            <a:r>
              <a:rPr lang="ru-RU" dirty="0" smtClean="0"/>
              <a:t>КРАЕВЕДЧЕСКИЙ МАРШРУТ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6744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Парк сегодня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40498"/>
            <a:ext cx="3938071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89" y="1124743"/>
            <a:ext cx="3944611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84063"/>
            <a:ext cx="3939177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686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Памятники неизвестному солдату и </a:t>
            </a:r>
            <a:r>
              <a:rPr lang="ru-RU" dirty="0" err="1" smtClean="0"/>
              <a:t>Березенко</a:t>
            </a:r>
            <a:r>
              <a:rPr lang="ru-RU" dirty="0" smtClean="0"/>
              <a:t> Т.С. 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9" y="1722478"/>
            <a:ext cx="4520482" cy="33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424" y="3429001"/>
            <a:ext cx="4518098" cy="33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874416"/>
            <a:ext cx="2079215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24744"/>
            <a:ext cx="2205162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2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Городище конца 1-го тыс. до н.э. – начала 1-го тыс. н.э. и более </a:t>
            </a:r>
            <a:r>
              <a:rPr lang="ru-RU" dirty="0" err="1"/>
              <a:t>познего</a:t>
            </a:r>
            <a:r>
              <a:rPr lang="ru-RU" dirty="0"/>
              <a:t> времени.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332" y="2420888"/>
            <a:ext cx="5489390" cy="412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2725737" cy="364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139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082563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075" y="116632"/>
            <a:ext cx="4085647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743307"/>
            <a:ext cx="4084177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74791"/>
            <a:ext cx="4077299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76872"/>
            <a:ext cx="360615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145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4165067" cy="31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076" y="188640"/>
            <a:ext cx="4168114" cy="31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48" y="3501008"/>
            <a:ext cx="4171817" cy="31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38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Приходская церковь во имя Архистратига Михаила</a:t>
            </a:r>
            <a:br>
              <a:rPr lang="ru-RU" dirty="0"/>
            </a:br>
            <a:r>
              <a:rPr lang="ru-RU" dirty="0"/>
              <a:t>(вторая половина XVIII в. – 1940-е гг.)</a:t>
            </a:r>
            <a:br>
              <a:rPr lang="ru-RU" dirty="0"/>
            </a:b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65" y="1628800"/>
            <a:ext cx="5072063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981" y="3284984"/>
            <a:ext cx="4632515" cy="347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2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202" y="36291"/>
            <a:ext cx="276498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88611"/>
            <a:ext cx="4280244" cy="320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0024"/>
            <a:ext cx="3977745" cy="540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772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17032"/>
            <a:ext cx="3931730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4" y="2035175"/>
            <a:ext cx="3937117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941764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31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413" y="548680"/>
            <a:ext cx="4878587" cy="274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" y="3284984"/>
            <a:ext cx="499084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" y="15539"/>
            <a:ext cx="4215069" cy="290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61" y="3717032"/>
            <a:ext cx="4190740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342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e-BY" dirty="0" smtClean="0"/>
              <a:t>Возможные для показа объекты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2" r="13485"/>
          <a:stretch/>
        </p:blipFill>
        <p:spPr bwMode="auto">
          <a:xfrm>
            <a:off x="1406560" y="1230286"/>
            <a:ext cx="6912768" cy="566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4-конечная звезда 2"/>
          <p:cNvSpPr/>
          <p:nvPr/>
        </p:nvSpPr>
        <p:spPr>
          <a:xfrm>
            <a:off x="4788024" y="1772816"/>
            <a:ext cx="216024" cy="216024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4-конечная звезда 3"/>
          <p:cNvSpPr/>
          <p:nvPr/>
        </p:nvSpPr>
        <p:spPr>
          <a:xfrm>
            <a:off x="5220072" y="2456892"/>
            <a:ext cx="216024" cy="216024"/>
          </a:xfrm>
          <a:prstGeom prst="star4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4-конечная звезда 4"/>
          <p:cNvSpPr/>
          <p:nvPr/>
        </p:nvSpPr>
        <p:spPr>
          <a:xfrm>
            <a:off x="3929490" y="2365551"/>
            <a:ext cx="216024" cy="252028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4-конечная звезда 5"/>
          <p:cNvSpPr/>
          <p:nvPr/>
        </p:nvSpPr>
        <p:spPr>
          <a:xfrm>
            <a:off x="5436096" y="3574295"/>
            <a:ext cx="216024" cy="216024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4-конечная звезда 6"/>
          <p:cNvSpPr/>
          <p:nvPr/>
        </p:nvSpPr>
        <p:spPr>
          <a:xfrm>
            <a:off x="4896036" y="3574295"/>
            <a:ext cx="252028" cy="216024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>
            <a:off x="3995936" y="3790319"/>
            <a:ext cx="216024" cy="250749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4896036" y="5301208"/>
            <a:ext cx="252028" cy="288032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4-конечная звезда 12"/>
          <p:cNvSpPr/>
          <p:nvPr/>
        </p:nvSpPr>
        <p:spPr>
          <a:xfrm>
            <a:off x="4896036" y="4797152"/>
            <a:ext cx="252028" cy="216024"/>
          </a:xfrm>
          <a:prstGeom prst="star4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4-конечная звезда 13"/>
          <p:cNvSpPr/>
          <p:nvPr/>
        </p:nvSpPr>
        <p:spPr>
          <a:xfrm>
            <a:off x="3027276" y="4455116"/>
            <a:ext cx="196298" cy="342036"/>
          </a:xfrm>
          <a:prstGeom prst="star4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3726873" y="4391891"/>
            <a:ext cx="858987" cy="2466109"/>
          </a:xfrm>
          <a:custGeom>
            <a:avLst/>
            <a:gdLst>
              <a:gd name="connsiteX0" fmla="*/ 0 w 858987"/>
              <a:gd name="connsiteY0" fmla="*/ 0 h 2466109"/>
              <a:gd name="connsiteX1" fmla="*/ 41563 w 858987"/>
              <a:gd name="connsiteY1" fmla="*/ 180109 h 2466109"/>
              <a:gd name="connsiteX2" fmla="*/ 96982 w 858987"/>
              <a:gd name="connsiteY2" fmla="*/ 249382 h 2466109"/>
              <a:gd name="connsiteX3" fmla="*/ 138545 w 858987"/>
              <a:gd name="connsiteY3" fmla="*/ 277091 h 2466109"/>
              <a:gd name="connsiteX4" fmla="*/ 249382 w 858987"/>
              <a:gd name="connsiteY4" fmla="*/ 374073 h 2466109"/>
              <a:gd name="connsiteX5" fmla="*/ 304800 w 858987"/>
              <a:gd name="connsiteY5" fmla="*/ 457200 h 2466109"/>
              <a:gd name="connsiteX6" fmla="*/ 346363 w 858987"/>
              <a:gd name="connsiteY6" fmla="*/ 498764 h 2466109"/>
              <a:gd name="connsiteX7" fmla="*/ 387927 w 858987"/>
              <a:gd name="connsiteY7" fmla="*/ 595745 h 2466109"/>
              <a:gd name="connsiteX8" fmla="*/ 415636 w 858987"/>
              <a:gd name="connsiteY8" fmla="*/ 651164 h 2466109"/>
              <a:gd name="connsiteX9" fmla="*/ 484909 w 858987"/>
              <a:gd name="connsiteY9" fmla="*/ 748145 h 2466109"/>
              <a:gd name="connsiteX10" fmla="*/ 512618 w 858987"/>
              <a:gd name="connsiteY10" fmla="*/ 789709 h 2466109"/>
              <a:gd name="connsiteX11" fmla="*/ 526472 w 858987"/>
              <a:gd name="connsiteY11" fmla="*/ 886691 h 2466109"/>
              <a:gd name="connsiteX12" fmla="*/ 554182 w 858987"/>
              <a:gd name="connsiteY12" fmla="*/ 969818 h 2466109"/>
              <a:gd name="connsiteX13" fmla="*/ 568036 w 858987"/>
              <a:gd name="connsiteY13" fmla="*/ 1025236 h 2466109"/>
              <a:gd name="connsiteX14" fmla="*/ 581891 w 858987"/>
              <a:gd name="connsiteY14" fmla="*/ 1094509 h 2466109"/>
              <a:gd name="connsiteX15" fmla="*/ 595745 w 858987"/>
              <a:gd name="connsiteY15" fmla="*/ 1177636 h 2466109"/>
              <a:gd name="connsiteX16" fmla="*/ 623454 w 858987"/>
              <a:gd name="connsiteY16" fmla="*/ 1219200 h 2466109"/>
              <a:gd name="connsiteX17" fmla="*/ 665018 w 858987"/>
              <a:gd name="connsiteY17" fmla="*/ 1316182 h 2466109"/>
              <a:gd name="connsiteX18" fmla="*/ 637309 w 858987"/>
              <a:gd name="connsiteY18" fmla="*/ 1676400 h 2466109"/>
              <a:gd name="connsiteX19" fmla="*/ 623454 w 858987"/>
              <a:gd name="connsiteY19" fmla="*/ 1717964 h 2466109"/>
              <a:gd name="connsiteX20" fmla="*/ 595745 w 858987"/>
              <a:gd name="connsiteY20" fmla="*/ 1856509 h 2466109"/>
              <a:gd name="connsiteX21" fmla="*/ 609600 w 858987"/>
              <a:gd name="connsiteY21" fmla="*/ 1939636 h 2466109"/>
              <a:gd name="connsiteX22" fmla="*/ 678872 w 858987"/>
              <a:gd name="connsiteY22" fmla="*/ 2022764 h 2466109"/>
              <a:gd name="connsiteX23" fmla="*/ 762000 w 858987"/>
              <a:gd name="connsiteY23" fmla="*/ 2119745 h 2466109"/>
              <a:gd name="connsiteX24" fmla="*/ 817418 w 858987"/>
              <a:gd name="connsiteY24" fmla="*/ 2244436 h 2466109"/>
              <a:gd name="connsiteX25" fmla="*/ 831272 w 858987"/>
              <a:gd name="connsiteY25" fmla="*/ 2341418 h 2466109"/>
              <a:gd name="connsiteX26" fmla="*/ 858982 w 858987"/>
              <a:gd name="connsiteY26" fmla="*/ 2466109 h 2466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8987" h="2466109">
                <a:moveTo>
                  <a:pt x="0" y="0"/>
                </a:moveTo>
                <a:cubicBezTo>
                  <a:pt x="6387" y="44713"/>
                  <a:pt x="13900" y="138614"/>
                  <a:pt x="41563" y="180109"/>
                </a:cubicBezTo>
                <a:cubicBezTo>
                  <a:pt x="62140" y="210974"/>
                  <a:pt x="68777" y="226818"/>
                  <a:pt x="96982" y="249382"/>
                </a:cubicBezTo>
                <a:cubicBezTo>
                  <a:pt x="109984" y="259784"/>
                  <a:pt x="126014" y="266126"/>
                  <a:pt x="138545" y="277091"/>
                </a:cubicBezTo>
                <a:cubicBezTo>
                  <a:pt x="268216" y="390554"/>
                  <a:pt x="155853" y="311721"/>
                  <a:pt x="249382" y="374073"/>
                </a:cubicBezTo>
                <a:cubicBezTo>
                  <a:pt x="267855" y="401782"/>
                  <a:pt x="281252" y="433652"/>
                  <a:pt x="304800" y="457200"/>
                </a:cubicBezTo>
                <a:cubicBezTo>
                  <a:pt x="318654" y="471055"/>
                  <a:pt x="334975" y="482820"/>
                  <a:pt x="346363" y="498764"/>
                </a:cubicBezTo>
                <a:cubicBezTo>
                  <a:pt x="379182" y="544711"/>
                  <a:pt x="368546" y="550522"/>
                  <a:pt x="387927" y="595745"/>
                </a:cubicBezTo>
                <a:cubicBezTo>
                  <a:pt x="396063" y="614728"/>
                  <a:pt x="405389" y="633232"/>
                  <a:pt x="415636" y="651164"/>
                </a:cubicBezTo>
                <a:cubicBezTo>
                  <a:pt x="434293" y="683813"/>
                  <a:pt x="463671" y="718411"/>
                  <a:pt x="484909" y="748145"/>
                </a:cubicBezTo>
                <a:cubicBezTo>
                  <a:pt x="494587" y="761695"/>
                  <a:pt x="503382" y="775854"/>
                  <a:pt x="512618" y="789709"/>
                </a:cubicBezTo>
                <a:cubicBezTo>
                  <a:pt x="517236" y="822036"/>
                  <a:pt x="519129" y="854872"/>
                  <a:pt x="526472" y="886691"/>
                </a:cubicBezTo>
                <a:cubicBezTo>
                  <a:pt x="533040" y="915151"/>
                  <a:pt x="547098" y="941482"/>
                  <a:pt x="554182" y="969818"/>
                </a:cubicBezTo>
                <a:cubicBezTo>
                  <a:pt x="558800" y="988291"/>
                  <a:pt x="563905" y="1006648"/>
                  <a:pt x="568036" y="1025236"/>
                </a:cubicBezTo>
                <a:cubicBezTo>
                  <a:pt x="573144" y="1048224"/>
                  <a:pt x="577679" y="1071341"/>
                  <a:pt x="581891" y="1094509"/>
                </a:cubicBezTo>
                <a:cubicBezTo>
                  <a:pt x="586916" y="1122147"/>
                  <a:pt x="586862" y="1150986"/>
                  <a:pt x="595745" y="1177636"/>
                </a:cubicBezTo>
                <a:cubicBezTo>
                  <a:pt x="601010" y="1193433"/>
                  <a:pt x="615193" y="1204743"/>
                  <a:pt x="623454" y="1219200"/>
                </a:cubicBezTo>
                <a:cubicBezTo>
                  <a:pt x="650846" y="1267136"/>
                  <a:pt x="649474" y="1269552"/>
                  <a:pt x="665018" y="1316182"/>
                </a:cubicBezTo>
                <a:cubicBezTo>
                  <a:pt x="655782" y="1436255"/>
                  <a:pt x="649701" y="1556612"/>
                  <a:pt x="637309" y="1676400"/>
                </a:cubicBezTo>
                <a:cubicBezTo>
                  <a:pt x="635806" y="1690927"/>
                  <a:pt x="626318" y="1703643"/>
                  <a:pt x="623454" y="1717964"/>
                </a:cubicBezTo>
                <a:cubicBezTo>
                  <a:pt x="591614" y="1877162"/>
                  <a:pt x="627047" y="1762606"/>
                  <a:pt x="595745" y="1856509"/>
                </a:cubicBezTo>
                <a:cubicBezTo>
                  <a:pt x="600363" y="1884218"/>
                  <a:pt x="600717" y="1912986"/>
                  <a:pt x="609600" y="1939636"/>
                </a:cubicBezTo>
                <a:cubicBezTo>
                  <a:pt x="621066" y="1974033"/>
                  <a:pt x="657437" y="1997042"/>
                  <a:pt x="678872" y="2022764"/>
                </a:cubicBezTo>
                <a:cubicBezTo>
                  <a:pt x="784365" y="2149355"/>
                  <a:pt x="595508" y="1953253"/>
                  <a:pt x="762000" y="2119745"/>
                </a:cubicBezTo>
                <a:cubicBezTo>
                  <a:pt x="794974" y="2218669"/>
                  <a:pt x="773507" y="2178570"/>
                  <a:pt x="817418" y="2244436"/>
                </a:cubicBezTo>
                <a:cubicBezTo>
                  <a:pt x="822036" y="2276763"/>
                  <a:pt x="824868" y="2309397"/>
                  <a:pt x="831272" y="2341418"/>
                </a:cubicBezTo>
                <a:cubicBezTo>
                  <a:pt x="860102" y="2485567"/>
                  <a:pt x="858982" y="2410675"/>
                  <a:pt x="858982" y="2466109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3635896" y="4211782"/>
            <a:ext cx="1302327" cy="374073"/>
          </a:xfrm>
          <a:custGeom>
            <a:avLst/>
            <a:gdLst>
              <a:gd name="connsiteX0" fmla="*/ 0 w 1302327"/>
              <a:gd name="connsiteY0" fmla="*/ 41563 h 374073"/>
              <a:gd name="connsiteX1" fmla="*/ 263237 w 1302327"/>
              <a:gd name="connsiteY1" fmla="*/ 27709 h 374073"/>
              <a:gd name="connsiteX2" fmla="*/ 221673 w 1302327"/>
              <a:gd name="connsiteY2" fmla="*/ 13854 h 374073"/>
              <a:gd name="connsiteX3" fmla="*/ 166255 w 1302327"/>
              <a:gd name="connsiteY3" fmla="*/ 0 h 374073"/>
              <a:gd name="connsiteX4" fmla="*/ 193964 w 1302327"/>
              <a:gd name="connsiteY4" fmla="*/ 249382 h 374073"/>
              <a:gd name="connsiteX5" fmla="*/ 221673 w 1302327"/>
              <a:gd name="connsiteY5" fmla="*/ 290945 h 374073"/>
              <a:gd name="connsiteX6" fmla="*/ 263237 w 1302327"/>
              <a:gd name="connsiteY6" fmla="*/ 332509 h 374073"/>
              <a:gd name="connsiteX7" fmla="*/ 387927 w 1302327"/>
              <a:gd name="connsiteY7" fmla="*/ 374073 h 374073"/>
              <a:gd name="connsiteX8" fmla="*/ 512618 w 1302327"/>
              <a:gd name="connsiteY8" fmla="*/ 360218 h 374073"/>
              <a:gd name="connsiteX9" fmla="*/ 595746 w 1302327"/>
              <a:gd name="connsiteY9" fmla="*/ 318654 h 374073"/>
              <a:gd name="connsiteX10" fmla="*/ 651164 w 1302327"/>
              <a:gd name="connsiteY10" fmla="*/ 304800 h 374073"/>
              <a:gd name="connsiteX11" fmla="*/ 762000 w 1302327"/>
              <a:gd name="connsiteY11" fmla="*/ 263236 h 374073"/>
              <a:gd name="connsiteX12" fmla="*/ 845127 w 1302327"/>
              <a:gd name="connsiteY12" fmla="*/ 235527 h 374073"/>
              <a:gd name="connsiteX13" fmla="*/ 942109 w 1302327"/>
              <a:gd name="connsiteY13" fmla="*/ 207818 h 374073"/>
              <a:gd name="connsiteX14" fmla="*/ 1066800 w 1302327"/>
              <a:gd name="connsiteY14" fmla="*/ 166254 h 374073"/>
              <a:gd name="connsiteX15" fmla="*/ 1149927 w 1302327"/>
              <a:gd name="connsiteY15" fmla="*/ 110836 h 374073"/>
              <a:gd name="connsiteX16" fmla="*/ 1288473 w 1302327"/>
              <a:gd name="connsiteY16" fmla="*/ 27709 h 374073"/>
              <a:gd name="connsiteX17" fmla="*/ 1302327 w 1302327"/>
              <a:gd name="connsiteY17" fmla="*/ 13854 h 37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02327" h="374073">
                <a:moveTo>
                  <a:pt x="0" y="41563"/>
                </a:moveTo>
                <a:cubicBezTo>
                  <a:pt x="87746" y="36945"/>
                  <a:pt x="176048" y="38608"/>
                  <a:pt x="263237" y="27709"/>
                </a:cubicBezTo>
                <a:cubicBezTo>
                  <a:pt x="277728" y="25898"/>
                  <a:pt x="235715" y="17866"/>
                  <a:pt x="221673" y="13854"/>
                </a:cubicBezTo>
                <a:cubicBezTo>
                  <a:pt x="203364" y="8623"/>
                  <a:pt x="184728" y="4618"/>
                  <a:pt x="166255" y="0"/>
                </a:cubicBezTo>
                <a:cubicBezTo>
                  <a:pt x="167987" y="25974"/>
                  <a:pt x="160908" y="183271"/>
                  <a:pt x="193964" y="249382"/>
                </a:cubicBezTo>
                <a:cubicBezTo>
                  <a:pt x="201411" y="264275"/>
                  <a:pt x="211013" y="278153"/>
                  <a:pt x="221673" y="290945"/>
                </a:cubicBezTo>
                <a:cubicBezTo>
                  <a:pt x="234216" y="305997"/>
                  <a:pt x="245712" y="323746"/>
                  <a:pt x="263237" y="332509"/>
                </a:cubicBezTo>
                <a:cubicBezTo>
                  <a:pt x="302423" y="352102"/>
                  <a:pt x="387927" y="374073"/>
                  <a:pt x="387927" y="374073"/>
                </a:cubicBezTo>
                <a:cubicBezTo>
                  <a:pt x="429491" y="369455"/>
                  <a:pt x="471368" y="367093"/>
                  <a:pt x="512618" y="360218"/>
                </a:cubicBezTo>
                <a:cubicBezTo>
                  <a:pt x="576305" y="349603"/>
                  <a:pt x="534818" y="344766"/>
                  <a:pt x="595746" y="318654"/>
                </a:cubicBezTo>
                <a:cubicBezTo>
                  <a:pt x="613248" y="311153"/>
                  <a:pt x="632691" y="309418"/>
                  <a:pt x="651164" y="304800"/>
                </a:cubicBezTo>
                <a:cubicBezTo>
                  <a:pt x="723494" y="256579"/>
                  <a:pt x="660597" y="290892"/>
                  <a:pt x="762000" y="263236"/>
                </a:cubicBezTo>
                <a:cubicBezTo>
                  <a:pt x="790179" y="255551"/>
                  <a:pt x="817043" y="243551"/>
                  <a:pt x="845127" y="235527"/>
                </a:cubicBezTo>
                <a:cubicBezTo>
                  <a:pt x="877454" y="226291"/>
                  <a:pt x="909975" y="217705"/>
                  <a:pt x="942109" y="207818"/>
                </a:cubicBezTo>
                <a:cubicBezTo>
                  <a:pt x="942185" y="207795"/>
                  <a:pt x="1045980" y="173194"/>
                  <a:pt x="1066800" y="166254"/>
                </a:cubicBezTo>
                <a:cubicBezTo>
                  <a:pt x="1098393" y="155723"/>
                  <a:pt x="1120141" y="125729"/>
                  <a:pt x="1149927" y="110836"/>
                </a:cubicBezTo>
                <a:cubicBezTo>
                  <a:pt x="1235132" y="68234"/>
                  <a:pt x="1188161" y="94583"/>
                  <a:pt x="1288473" y="27709"/>
                </a:cubicBezTo>
                <a:cubicBezTo>
                  <a:pt x="1293907" y="24086"/>
                  <a:pt x="1297709" y="18472"/>
                  <a:pt x="1302327" y="13854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3622041" y="4267200"/>
            <a:ext cx="1316182" cy="415636"/>
          </a:xfrm>
          <a:custGeom>
            <a:avLst/>
            <a:gdLst>
              <a:gd name="connsiteX0" fmla="*/ 1316182 w 1316182"/>
              <a:gd name="connsiteY0" fmla="*/ 0 h 415636"/>
              <a:gd name="connsiteX1" fmla="*/ 1246909 w 1316182"/>
              <a:gd name="connsiteY1" fmla="*/ 13855 h 415636"/>
              <a:gd name="connsiteX2" fmla="*/ 1219200 w 1316182"/>
              <a:gd name="connsiteY2" fmla="*/ 55418 h 415636"/>
              <a:gd name="connsiteX3" fmla="*/ 1136073 w 1316182"/>
              <a:gd name="connsiteY3" fmla="*/ 110836 h 415636"/>
              <a:gd name="connsiteX4" fmla="*/ 1094509 w 1316182"/>
              <a:gd name="connsiteY4" fmla="*/ 138545 h 415636"/>
              <a:gd name="connsiteX5" fmla="*/ 1011382 w 1316182"/>
              <a:gd name="connsiteY5" fmla="*/ 166255 h 415636"/>
              <a:gd name="connsiteX6" fmla="*/ 900546 w 1316182"/>
              <a:gd name="connsiteY6" fmla="*/ 207818 h 415636"/>
              <a:gd name="connsiteX7" fmla="*/ 803564 w 1316182"/>
              <a:gd name="connsiteY7" fmla="*/ 263236 h 415636"/>
              <a:gd name="connsiteX8" fmla="*/ 623455 w 1316182"/>
              <a:gd name="connsiteY8" fmla="*/ 304800 h 415636"/>
              <a:gd name="connsiteX9" fmla="*/ 415636 w 1316182"/>
              <a:gd name="connsiteY9" fmla="*/ 332509 h 415636"/>
              <a:gd name="connsiteX10" fmla="*/ 387927 w 1316182"/>
              <a:gd name="connsiteY10" fmla="*/ 374073 h 415636"/>
              <a:gd name="connsiteX11" fmla="*/ 304800 w 1316182"/>
              <a:gd name="connsiteY11" fmla="*/ 387927 h 415636"/>
              <a:gd name="connsiteX12" fmla="*/ 152400 w 1316182"/>
              <a:gd name="connsiteY12" fmla="*/ 415636 h 415636"/>
              <a:gd name="connsiteX13" fmla="*/ 124691 w 1316182"/>
              <a:gd name="connsiteY13" fmla="*/ 332509 h 415636"/>
              <a:gd name="connsiteX14" fmla="*/ 110836 w 1316182"/>
              <a:gd name="connsiteY14" fmla="*/ 263236 h 415636"/>
              <a:gd name="connsiteX15" fmla="*/ 55418 w 1316182"/>
              <a:gd name="connsiteY15" fmla="*/ 180109 h 415636"/>
              <a:gd name="connsiteX16" fmla="*/ 27709 w 1316182"/>
              <a:gd name="connsiteY16" fmla="*/ 96982 h 415636"/>
              <a:gd name="connsiteX17" fmla="*/ 0 w 1316182"/>
              <a:gd name="connsiteY17" fmla="*/ 55418 h 41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16182" h="415636">
                <a:moveTo>
                  <a:pt x="1316182" y="0"/>
                </a:moveTo>
                <a:cubicBezTo>
                  <a:pt x="1293091" y="4618"/>
                  <a:pt x="1267355" y="2172"/>
                  <a:pt x="1246909" y="13855"/>
                </a:cubicBezTo>
                <a:cubicBezTo>
                  <a:pt x="1232452" y="22116"/>
                  <a:pt x="1231731" y="44453"/>
                  <a:pt x="1219200" y="55418"/>
                </a:cubicBezTo>
                <a:cubicBezTo>
                  <a:pt x="1194138" y="77348"/>
                  <a:pt x="1163782" y="92363"/>
                  <a:pt x="1136073" y="110836"/>
                </a:cubicBezTo>
                <a:cubicBezTo>
                  <a:pt x="1122218" y="120072"/>
                  <a:pt x="1110306" y="133279"/>
                  <a:pt x="1094509" y="138545"/>
                </a:cubicBezTo>
                <a:cubicBezTo>
                  <a:pt x="1066800" y="147782"/>
                  <a:pt x="1035685" y="150053"/>
                  <a:pt x="1011382" y="166255"/>
                </a:cubicBezTo>
                <a:cubicBezTo>
                  <a:pt x="950225" y="207026"/>
                  <a:pt x="986146" y="190699"/>
                  <a:pt x="900546" y="207818"/>
                </a:cubicBezTo>
                <a:cubicBezTo>
                  <a:pt x="870142" y="228087"/>
                  <a:pt x="838719" y="251518"/>
                  <a:pt x="803564" y="263236"/>
                </a:cubicBezTo>
                <a:cubicBezTo>
                  <a:pt x="783064" y="270069"/>
                  <a:pt x="660085" y="299916"/>
                  <a:pt x="623455" y="304800"/>
                </a:cubicBezTo>
                <a:cubicBezTo>
                  <a:pt x="380469" y="337199"/>
                  <a:pt x="571521" y="301333"/>
                  <a:pt x="415636" y="332509"/>
                </a:cubicBezTo>
                <a:cubicBezTo>
                  <a:pt x="406400" y="346364"/>
                  <a:pt x="402820" y="366626"/>
                  <a:pt x="387927" y="374073"/>
                </a:cubicBezTo>
                <a:cubicBezTo>
                  <a:pt x="362801" y="386636"/>
                  <a:pt x="332565" y="383656"/>
                  <a:pt x="304800" y="387927"/>
                </a:cubicBezTo>
                <a:cubicBezTo>
                  <a:pt x="175735" y="407783"/>
                  <a:pt x="247215" y="391933"/>
                  <a:pt x="152400" y="415636"/>
                </a:cubicBezTo>
                <a:lnTo>
                  <a:pt x="124691" y="332509"/>
                </a:lnTo>
                <a:cubicBezTo>
                  <a:pt x="117244" y="310169"/>
                  <a:pt x="120580" y="284674"/>
                  <a:pt x="110836" y="263236"/>
                </a:cubicBezTo>
                <a:cubicBezTo>
                  <a:pt x="97055" y="232919"/>
                  <a:pt x="55418" y="180109"/>
                  <a:pt x="55418" y="180109"/>
                </a:cubicBezTo>
                <a:lnTo>
                  <a:pt x="27709" y="96982"/>
                </a:lnTo>
                <a:cubicBezTo>
                  <a:pt x="22443" y="81185"/>
                  <a:pt x="0" y="55418"/>
                  <a:pt x="0" y="55418"/>
                </a:cubicBezTo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635896" y="1403484"/>
            <a:ext cx="1458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«Три Ивана»</a:t>
            </a:r>
            <a:endParaRPr lang="ru-RU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223574" y="1988840"/>
            <a:ext cx="880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«Грязь»</a:t>
            </a:r>
            <a:endParaRPr lang="ru-RU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220072" y="1630125"/>
            <a:ext cx="1570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Паромная переправа и пристань</a:t>
            </a:r>
            <a:endParaRPr lang="ru-RU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544108" y="3140968"/>
            <a:ext cx="1246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«</a:t>
            </a:r>
            <a:r>
              <a:rPr lang="ru-RU" sz="1400" b="1" dirty="0" err="1" smtClean="0"/>
              <a:t>Вербочка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381391" y="3105263"/>
            <a:ext cx="96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«Ракита»</a:t>
            </a:r>
            <a:endParaRPr lang="ru-RU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066911" y="3420406"/>
            <a:ext cx="1193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«</a:t>
            </a:r>
            <a:r>
              <a:rPr lang="ru-RU" sz="1400" b="1" dirty="0" err="1" smtClean="0"/>
              <a:t>Мачулище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197566" y="4643263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«</a:t>
            </a:r>
            <a:r>
              <a:rPr lang="ru-RU" sz="1400" b="1" dirty="0" err="1" smtClean="0"/>
              <a:t>Церковище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220072" y="5445224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«</a:t>
            </a:r>
            <a:r>
              <a:rPr lang="ru-RU" sz="1400" b="1" dirty="0" err="1" smtClean="0"/>
              <a:t>Каўтоб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051720" y="4455116"/>
            <a:ext cx="975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«Каплица»</a:t>
            </a:r>
            <a:endParaRPr lang="ru-RU" sz="1400" b="1" dirty="0"/>
          </a:p>
        </p:txBody>
      </p:sp>
      <p:sp>
        <p:nvSpPr>
          <p:cNvPr id="28" name="Солнце 27"/>
          <p:cNvSpPr/>
          <p:nvPr/>
        </p:nvSpPr>
        <p:spPr>
          <a:xfrm>
            <a:off x="3419872" y="4041069"/>
            <a:ext cx="216024" cy="270030"/>
          </a:xfrm>
          <a:prstGeom prst="su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олнце 28"/>
          <p:cNvSpPr/>
          <p:nvPr/>
        </p:nvSpPr>
        <p:spPr>
          <a:xfrm>
            <a:off x="3726873" y="4063359"/>
            <a:ext cx="269063" cy="215807"/>
          </a:xfrm>
          <a:prstGeom prst="su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олнце 29"/>
          <p:cNvSpPr/>
          <p:nvPr/>
        </p:nvSpPr>
        <p:spPr>
          <a:xfrm>
            <a:off x="4849091" y="4152201"/>
            <a:ext cx="244967" cy="253930"/>
          </a:xfrm>
          <a:prstGeom prst="su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223574" y="6021288"/>
            <a:ext cx="1037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/>
              <a:t>«</a:t>
            </a:r>
            <a:r>
              <a:rPr lang="ru-RU" sz="1400" b="1" u="sng" dirty="0" err="1" smtClean="0"/>
              <a:t>Гасц</a:t>
            </a:r>
            <a:r>
              <a:rPr lang="be-BY" sz="1400" b="1" u="sng" dirty="0" smtClean="0"/>
              <a:t>інец</a:t>
            </a:r>
            <a:r>
              <a:rPr lang="ru-RU" sz="1400" b="1" u="sng" dirty="0" smtClean="0"/>
              <a:t>»</a:t>
            </a:r>
            <a:endParaRPr lang="ru-RU" sz="1400" b="1" u="sng" dirty="0"/>
          </a:p>
        </p:txBody>
      </p:sp>
      <p:cxnSp>
        <p:nvCxnSpPr>
          <p:cNvPr id="1025" name="Прямая со стрелкой 1024"/>
          <p:cNvCxnSpPr/>
          <p:nvPr/>
        </p:nvCxnSpPr>
        <p:spPr>
          <a:xfrm flipV="1">
            <a:off x="4103948" y="5624945"/>
            <a:ext cx="156663" cy="396343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59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Цель и задачи маршрута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Цель: </a:t>
            </a:r>
            <a:r>
              <a:rPr lang="ru-RU" dirty="0" smtClean="0"/>
              <a:t>общеобразовательная; культурно-просветительская и культурно-воспитательная</a:t>
            </a:r>
          </a:p>
          <a:p>
            <a:pPr marL="0" indent="0">
              <a:buNone/>
            </a:pPr>
            <a:r>
              <a:rPr lang="ru-RU" b="1" dirty="0" smtClean="0"/>
              <a:t>Задачи: </a:t>
            </a:r>
          </a:p>
          <a:p>
            <a:pPr>
              <a:buFontTx/>
              <a:buChar char="-"/>
            </a:pPr>
            <a:r>
              <a:rPr lang="ru-RU" dirty="0" smtClean="0"/>
              <a:t>Расширение общего кругозора;</a:t>
            </a:r>
          </a:p>
          <a:p>
            <a:pPr>
              <a:buFontTx/>
              <a:buChar char="-"/>
            </a:pPr>
            <a:r>
              <a:rPr lang="ru-RU" dirty="0" smtClean="0"/>
              <a:t>Повышение уровня знаний по истории родного края;</a:t>
            </a:r>
          </a:p>
          <a:p>
            <a:pPr>
              <a:buFontTx/>
              <a:buChar char="-"/>
            </a:pPr>
            <a:r>
              <a:rPr lang="ru-RU" dirty="0" smtClean="0"/>
              <a:t>Воспитание патриотизма и интереса к изучению истории своей малой родины.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67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780929"/>
            <a:ext cx="8458200" cy="12241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ПУТЕШЕСТВИЕ  ПО ИОЛЧАНСКОМУ КРАЮ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772816"/>
            <a:ext cx="8458200" cy="936104"/>
          </a:xfrm>
        </p:spPr>
        <p:txBody>
          <a:bodyPr/>
          <a:lstStyle/>
          <a:p>
            <a:pPr algn="ctr"/>
            <a:r>
              <a:rPr lang="ru-RU" dirty="0" smtClean="0"/>
              <a:t>КРАЕВЕДЧЕСКИЙ МАРШРУТ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69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Маршрут</a:t>
            </a: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2"/>
          <a:srcRect l="19374" t="27077" r="32008" b="41539"/>
          <a:stretch/>
        </p:blipFill>
        <p:spPr bwMode="auto">
          <a:xfrm>
            <a:off x="323528" y="1556792"/>
            <a:ext cx="8568952" cy="4248472"/>
          </a:xfrm>
          <a:prstGeom prst="rect">
            <a:avLst/>
          </a:prstGeom>
          <a:ln w="19050">
            <a:solidFill>
              <a:srgbClr val="EEECE1">
                <a:lumMod val="50000"/>
              </a:srgb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Солнце 3"/>
          <p:cNvSpPr/>
          <p:nvPr/>
        </p:nvSpPr>
        <p:spPr>
          <a:xfrm>
            <a:off x="1554560" y="2973613"/>
            <a:ext cx="288032" cy="288032"/>
          </a:xfrm>
          <a:prstGeom prst="sun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лнце 5"/>
          <p:cNvSpPr/>
          <p:nvPr/>
        </p:nvSpPr>
        <p:spPr>
          <a:xfrm>
            <a:off x="2645786" y="2708920"/>
            <a:ext cx="270030" cy="264693"/>
          </a:xfrm>
          <a:prstGeom prst="sun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лнце 6"/>
          <p:cNvSpPr/>
          <p:nvPr/>
        </p:nvSpPr>
        <p:spPr>
          <a:xfrm>
            <a:off x="6336196" y="2564904"/>
            <a:ext cx="216024" cy="276362"/>
          </a:xfrm>
          <a:prstGeom prst="sun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898073" y="2937164"/>
            <a:ext cx="748145" cy="207818"/>
          </a:xfrm>
          <a:custGeom>
            <a:avLst/>
            <a:gdLst>
              <a:gd name="connsiteX0" fmla="*/ 0 w 748145"/>
              <a:gd name="connsiteY0" fmla="*/ 207818 h 207818"/>
              <a:gd name="connsiteX1" fmla="*/ 277091 w 748145"/>
              <a:gd name="connsiteY1" fmla="*/ 180109 h 207818"/>
              <a:gd name="connsiteX2" fmla="*/ 471054 w 748145"/>
              <a:gd name="connsiteY2" fmla="*/ 152400 h 207818"/>
              <a:gd name="connsiteX3" fmla="*/ 595745 w 748145"/>
              <a:gd name="connsiteY3" fmla="*/ 83127 h 207818"/>
              <a:gd name="connsiteX4" fmla="*/ 651163 w 748145"/>
              <a:gd name="connsiteY4" fmla="*/ 69272 h 207818"/>
              <a:gd name="connsiteX5" fmla="*/ 692727 w 748145"/>
              <a:gd name="connsiteY5" fmla="*/ 41563 h 207818"/>
              <a:gd name="connsiteX6" fmla="*/ 734291 w 748145"/>
              <a:gd name="connsiteY6" fmla="*/ 27709 h 207818"/>
              <a:gd name="connsiteX7" fmla="*/ 748145 w 748145"/>
              <a:gd name="connsiteY7" fmla="*/ 0 h 20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145" h="207818">
                <a:moveTo>
                  <a:pt x="0" y="207818"/>
                </a:moveTo>
                <a:lnTo>
                  <a:pt x="277091" y="180109"/>
                </a:lnTo>
                <a:cubicBezTo>
                  <a:pt x="341954" y="172478"/>
                  <a:pt x="471054" y="152400"/>
                  <a:pt x="471054" y="152400"/>
                </a:cubicBezTo>
                <a:cubicBezTo>
                  <a:pt x="544211" y="128014"/>
                  <a:pt x="500467" y="146646"/>
                  <a:pt x="595745" y="83127"/>
                </a:cubicBezTo>
                <a:cubicBezTo>
                  <a:pt x="611588" y="72565"/>
                  <a:pt x="632690" y="73890"/>
                  <a:pt x="651163" y="69272"/>
                </a:cubicBezTo>
                <a:cubicBezTo>
                  <a:pt x="665018" y="60036"/>
                  <a:pt x="677834" y="49009"/>
                  <a:pt x="692727" y="41563"/>
                </a:cubicBezTo>
                <a:cubicBezTo>
                  <a:pt x="705789" y="35032"/>
                  <a:pt x="722608" y="36471"/>
                  <a:pt x="734291" y="27709"/>
                </a:cubicBezTo>
                <a:cubicBezTo>
                  <a:pt x="742552" y="21513"/>
                  <a:pt x="743527" y="9236"/>
                  <a:pt x="748145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2369127" y="2604158"/>
            <a:ext cx="3934691" cy="1413660"/>
          </a:xfrm>
          <a:custGeom>
            <a:avLst/>
            <a:gdLst>
              <a:gd name="connsiteX0" fmla="*/ 0 w 3934691"/>
              <a:gd name="connsiteY0" fmla="*/ 513115 h 1413660"/>
              <a:gd name="connsiteX1" fmla="*/ 27709 w 3934691"/>
              <a:gd name="connsiteY1" fmla="*/ 651660 h 1413660"/>
              <a:gd name="connsiteX2" fmla="*/ 138546 w 3934691"/>
              <a:gd name="connsiteY2" fmla="*/ 776351 h 1413660"/>
              <a:gd name="connsiteX3" fmla="*/ 180109 w 3934691"/>
              <a:gd name="connsiteY3" fmla="*/ 831769 h 1413660"/>
              <a:gd name="connsiteX4" fmla="*/ 235528 w 3934691"/>
              <a:gd name="connsiteY4" fmla="*/ 914897 h 1413660"/>
              <a:gd name="connsiteX5" fmla="*/ 290946 w 3934691"/>
              <a:gd name="connsiteY5" fmla="*/ 998024 h 1413660"/>
              <a:gd name="connsiteX6" fmla="*/ 318655 w 3934691"/>
              <a:gd name="connsiteY6" fmla="*/ 1039587 h 1413660"/>
              <a:gd name="connsiteX7" fmla="*/ 360218 w 3934691"/>
              <a:gd name="connsiteY7" fmla="*/ 1067297 h 1413660"/>
              <a:gd name="connsiteX8" fmla="*/ 387928 w 3934691"/>
              <a:gd name="connsiteY8" fmla="*/ 1095006 h 1413660"/>
              <a:gd name="connsiteX9" fmla="*/ 429491 w 3934691"/>
              <a:gd name="connsiteY9" fmla="*/ 1122715 h 1413660"/>
              <a:gd name="connsiteX10" fmla="*/ 484909 w 3934691"/>
              <a:gd name="connsiteY10" fmla="*/ 1191987 h 1413660"/>
              <a:gd name="connsiteX11" fmla="*/ 512618 w 3934691"/>
              <a:gd name="connsiteY11" fmla="*/ 1233551 h 1413660"/>
              <a:gd name="connsiteX12" fmla="*/ 554182 w 3934691"/>
              <a:gd name="connsiteY12" fmla="*/ 1247406 h 1413660"/>
              <a:gd name="connsiteX13" fmla="*/ 609600 w 3934691"/>
              <a:gd name="connsiteY13" fmla="*/ 1316678 h 1413660"/>
              <a:gd name="connsiteX14" fmla="*/ 692728 w 3934691"/>
              <a:gd name="connsiteY14" fmla="*/ 1413660 h 1413660"/>
              <a:gd name="connsiteX15" fmla="*/ 817418 w 3934691"/>
              <a:gd name="connsiteY15" fmla="*/ 1399806 h 1413660"/>
              <a:gd name="connsiteX16" fmla="*/ 845128 w 3934691"/>
              <a:gd name="connsiteY16" fmla="*/ 1372097 h 1413660"/>
              <a:gd name="connsiteX17" fmla="*/ 886691 w 3934691"/>
              <a:gd name="connsiteY17" fmla="*/ 1344387 h 1413660"/>
              <a:gd name="connsiteX18" fmla="*/ 969818 w 3934691"/>
              <a:gd name="connsiteY18" fmla="*/ 1316678 h 1413660"/>
              <a:gd name="connsiteX19" fmla="*/ 1011382 w 3934691"/>
              <a:gd name="connsiteY19" fmla="*/ 1288969 h 1413660"/>
              <a:gd name="connsiteX20" fmla="*/ 1052946 w 3934691"/>
              <a:gd name="connsiteY20" fmla="*/ 1275115 h 1413660"/>
              <a:gd name="connsiteX21" fmla="*/ 1163782 w 3934691"/>
              <a:gd name="connsiteY21" fmla="*/ 1247406 h 1413660"/>
              <a:gd name="connsiteX22" fmla="*/ 1288473 w 3934691"/>
              <a:gd name="connsiteY22" fmla="*/ 1164278 h 1413660"/>
              <a:gd name="connsiteX23" fmla="*/ 1357746 w 3934691"/>
              <a:gd name="connsiteY23" fmla="*/ 1150424 h 1413660"/>
              <a:gd name="connsiteX24" fmla="*/ 1399309 w 3934691"/>
              <a:gd name="connsiteY24" fmla="*/ 1136569 h 1413660"/>
              <a:gd name="connsiteX25" fmla="*/ 1454728 w 3934691"/>
              <a:gd name="connsiteY25" fmla="*/ 1122715 h 1413660"/>
              <a:gd name="connsiteX26" fmla="*/ 1537855 w 3934691"/>
              <a:gd name="connsiteY26" fmla="*/ 1067297 h 1413660"/>
              <a:gd name="connsiteX27" fmla="*/ 1607128 w 3934691"/>
              <a:gd name="connsiteY27" fmla="*/ 1053442 h 1413660"/>
              <a:gd name="connsiteX28" fmla="*/ 1801091 w 3934691"/>
              <a:gd name="connsiteY28" fmla="*/ 1011878 h 1413660"/>
              <a:gd name="connsiteX29" fmla="*/ 1842655 w 3934691"/>
              <a:gd name="connsiteY29" fmla="*/ 984169 h 1413660"/>
              <a:gd name="connsiteX30" fmla="*/ 1925782 w 3934691"/>
              <a:gd name="connsiteY30" fmla="*/ 942606 h 1413660"/>
              <a:gd name="connsiteX31" fmla="*/ 1967346 w 3934691"/>
              <a:gd name="connsiteY31" fmla="*/ 901042 h 1413660"/>
              <a:gd name="connsiteX32" fmla="*/ 2036618 w 3934691"/>
              <a:gd name="connsiteY32" fmla="*/ 887187 h 1413660"/>
              <a:gd name="connsiteX33" fmla="*/ 2119746 w 3934691"/>
              <a:gd name="connsiteY33" fmla="*/ 859478 h 1413660"/>
              <a:gd name="connsiteX34" fmla="*/ 2161309 w 3934691"/>
              <a:gd name="connsiteY34" fmla="*/ 845624 h 1413660"/>
              <a:gd name="connsiteX35" fmla="*/ 2327564 w 3934691"/>
              <a:gd name="connsiteY35" fmla="*/ 734787 h 1413660"/>
              <a:gd name="connsiteX36" fmla="*/ 2382982 w 3934691"/>
              <a:gd name="connsiteY36" fmla="*/ 720933 h 1413660"/>
              <a:gd name="connsiteX37" fmla="*/ 2424546 w 3934691"/>
              <a:gd name="connsiteY37" fmla="*/ 707078 h 1413660"/>
              <a:gd name="connsiteX38" fmla="*/ 2479964 w 3934691"/>
              <a:gd name="connsiteY38" fmla="*/ 693224 h 1413660"/>
              <a:gd name="connsiteX39" fmla="*/ 2563091 w 3934691"/>
              <a:gd name="connsiteY39" fmla="*/ 665515 h 1413660"/>
              <a:gd name="connsiteX40" fmla="*/ 2646218 w 3934691"/>
              <a:gd name="connsiteY40" fmla="*/ 623951 h 1413660"/>
              <a:gd name="connsiteX41" fmla="*/ 2687782 w 3934691"/>
              <a:gd name="connsiteY41" fmla="*/ 596242 h 1413660"/>
              <a:gd name="connsiteX42" fmla="*/ 2729346 w 3934691"/>
              <a:gd name="connsiteY42" fmla="*/ 582387 h 1413660"/>
              <a:gd name="connsiteX43" fmla="*/ 2826328 w 3934691"/>
              <a:gd name="connsiteY43" fmla="*/ 554678 h 1413660"/>
              <a:gd name="connsiteX44" fmla="*/ 2978728 w 3934691"/>
              <a:gd name="connsiteY44" fmla="*/ 485406 h 1413660"/>
              <a:gd name="connsiteX45" fmla="*/ 3075709 w 3934691"/>
              <a:gd name="connsiteY45" fmla="*/ 443842 h 1413660"/>
              <a:gd name="connsiteX46" fmla="*/ 3172691 w 3934691"/>
              <a:gd name="connsiteY46" fmla="*/ 402278 h 1413660"/>
              <a:gd name="connsiteX47" fmla="*/ 3228109 w 3934691"/>
              <a:gd name="connsiteY47" fmla="*/ 360715 h 1413660"/>
              <a:gd name="connsiteX48" fmla="*/ 3269673 w 3934691"/>
              <a:gd name="connsiteY48" fmla="*/ 319151 h 1413660"/>
              <a:gd name="connsiteX49" fmla="*/ 3311237 w 3934691"/>
              <a:gd name="connsiteY49" fmla="*/ 305297 h 1413660"/>
              <a:gd name="connsiteX50" fmla="*/ 3394364 w 3934691"/>
              <a:gd name="connsiteY50" fmla="*/ 263733 h 1413660"/>
              <a:gd name="connsiteX51" fmla="*/ 3491346 w 3934691"/>
              <a:gd name="connsiteY51" fmla="*/ 222169 h 1413660"/>
              <a:gd name="connsiteX52" fmla="*/ 3588328 w 3934691"/>
              <a:gd name="connsiteY52" fmla="*/ 180606 h 1413660"/>
              <a:gd name="connsiteX53" fmla="*/ 3671455 w 3934691"/>
              <a:gd name="connsiteY53" fmla="*/ 125187 h 1413660"/>
              <a:gd name="connsiteX54" fmla="*/ 3713018 w 3934691"/>
              <a:gd name="connsiteY54" fmla="*/ 97478 h 1413660"/>
              <a:gd name="connsiteX55" fmla="*/ 3796146 w 3934691"/>
              <a:gd name="connsiteY55" fmla="*/ 69769 h 1413660"/>
              <a:gd name="connsiteX56" fmla="*/ 3920837 w 3934691"/>
              <a:gd name="connsiteY56" fmla="*/ 497 h 1413660"/>
              <a:gd name="connsiteX57" fmla="*/ 3934691 w 3934691"/>
              <a:gd name="connsiteY57" fmla="*/ 497 h 141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934691" h="1413660">
                <a:moveTo>
                  <a:pt x="0" y="513115"/>
                </a:moveTo>
                <a:cubicBezTo>
                  <a:pt x="9236" y="559297"/>
                  <a:pt x="-5593" y="618358"/>
                  <a:pt x="27709" y="651660"/>
                </a:cubicBezTo>
                <a:cubicBezTo>
                  <a:pt x="151701" y="775650"/>
                  <a:pt x="76740" y="689821"/>
                  <a:pt x="138546" y="776351"/>
                </a:cubicBezTo>
                <a:cubicBezTo>
                  <a:pt x="151967" y="795141"/>
                  <a:pt x="167871" y="812188"/>
                  <a:pt x="180109" y="831769"/>
                </a:cubicBezTo>
                <a:cubicBezTo>
                  <a:pt x="236026" y="921237"/>
                  <a:pt x="179068" y="858437"/>
                  <a:pt x="235528" y="914897"/>
                </a:cubicBezTo>
                <a:cubicBezTo>
                  <a:pt x="259875" y="987939"/>
                  <a:pt x="233291" y="928838"/>
                  <a:pt x="290946" y="998024"/>
                </a:cubicBezTo>
                <a:cubicBezTo>
                  <a:pt x="301606" y="1010816"/>
                  <a:pt x="306881" y="1027813"/>
                  <a:pt x="318655" y="1039587"/>
                </a:cubicBezTo>
                <a:cubicBezTo>
                  <a:pt x="330429" y="1051361"/>
                  <a:pt x="347216" y="1056895"/>
                  <a:pt x="360218" y="1067297"/>
                </a:cubicBezTo>
                <a:cubicBezTo>
                  <a:pt x="370418" y="1075457"/>
                  <a:pt x="377728" y="1086846"/>
                  <a:pt x="387928" y="1095006"/>
                </a:cubicBezTo>
                <a:cubicBezTo>
                  <a:pt x="400930" y="1105408"/>
                  <a:pt x="417717" y="1110941"/>
                  <a:pt x="429491" y="1122715"/>
                </a:cubicBezTo>
                <a:cubicBezTo>
                  <a:pt x="450401" y="1143625"/>
                  <a:pt x="467167" y="1168331"/>
                  <a:pt x="484909" y="1191987"/>
                </a:cubicBezTo>
                <a:cubicBezTo>
                  <a:pt x="494900" y="1205308"/>
                  <a:pt x="499616" y="1223149"/>
                  <a:pt x="512618" y="1233551"/>
                </a:cubicBezTo>
                <a:cubicBezTo>
                  <a:pt x="524022" y="1242674"/>
                  <a:pt x="540327" y="1242788"/>
                  <a:pt x="554182" y="1247406"/>
                </a:cubicBezTo>
                <a:cubicBezTo>
                  <a:pt x="576927" y="1315637"/>
                  <a:pt x="551754" y="1268473"/>
                  <a:pt x="609600" y="1316678"/>
                </a:cubicBezTo>
                <a:cubicBezTo>
                  <a:pt x="648194" y="1348840"/>
                  <a:pt x="662150" y="1372890"/>
                  <a:pt x="692728" y="1413660"/>
                </a:cubicBezTo>
                <a:cubicBezTo>
                  <a:pt x="734291" y="1409042"/>
                  <a:pt x="777072" y="1410809"/>
                  <a:pt x="817418" y="1399806"/>
                </a:cubicBezTo>
                <a:cubicBezTo>
                  <a:pt x="830020" y="1396369"/>
                  <a:pt x="834928" y="1380257"/>
                  <a:pt x="845128" y="1372097"/>
                </a:cubicBezTo>
                <a:cubicBezTo>
                  <a:pt x="858130" y="1361695"/>
                  <a:pt x="871475" y="1351150"/>
                  <a:pt x="886691" y="1344387"/>
                </a:cubicBezTo>
                <a:cubicBezTo>
                  <a:pt x="913381" y="1332524"/>
                  <a:pt x="945516" y="1332879"/>
                  <a:pt x="969818" y="1316678"/>
                </a:cubicBezTo>
                <a:cubicBezTo>
                  <a:pt x="983673" y="1307442"/>
                  <a:pt x="996489" y="1296415"/>
                  <a:pt x="1011382" y="1288969"/>
                </a:cubicBezTo>
                <a:cubicBezTo>
                  <a:pt x="1024444" y="1282438"/>
                  <a:pt x="1038857" y="1278958"/>
                  <a:pt x="1052946" y="1275115"/>
                </a:cubicBezTo>
                <a:cubicBezTo>
                  <a:pt x="1089687" y="1265095"/>
                  <a:pt x="1163782" y="1247406"/>
                  <a:pt x="1163782" y="1247406"/>
                </a:cubicBezTo>
                <a:lnTo>
                  <a:pt x="1288473" y="1164278"/>
                </a:lnTo>
                <a:cubicBezTo>
                  <a:pt x="1308066" y="1151216"/>
                  <a:pt x="1334901" y="1156135"/>
                  <a:pt x="1357746" y="1150424"/>
                </a:cubicBezTo>
                <a:cubicBezTo>
                  <a:pt x="1371914" y="1146882"/>
                  <a:pt x="1385267" y="1140581"/>
                  <a:pt x="1399309" y="1136569"/>
                </a:cubicBezTo>
                <a:cubicBezTo>
                  <a:pt x="1417618" y="1131338"/>
                  <a:pt x="1436255" y="1127333"/>
                  <a:pt x="1454728" y="1122715"/>
                </a:cubicBezTo>
                <a:lnTo>
                  <a:pt x="1537855" y="1067297"/>
                </a:lnTo>
                <a:cubicBezTo>
                  <a:pt x="1557448" y="1054235"/>
                  <a:pt x="1584409" y="1059638"/>
                  <a:pt x="1607128" y="1053442"/>
                </a:cubicBezTo>
                <a:cubicBezTo>
                  <a:pt x="1774171" y="1007885"/>
                  <a:pt x="1599328" y="1037099"/>
                  <a:pt x="1801091" y="1011878"/>
                </a:cubicBezTo>
                <a:cubicBezTo>
                  <a:pt x="1814946" y="1002642"/>
                  <a:pt x="1827762" y="991616"/>
                  <a:pt x="1842655" y="984169"/>
                </a:cubicBezTo>
                <a:cubicBezTo>
                  <a:pt x="1905139" y="952927"/>
                  <a:pt x="1866224" y="992237"/>
                  <a:pt x="1925782" y="942606"/>
                </a:cubicBezTo>
                <a:cubicBezTo>
                  <a:pt x="1940834" y="930063"/>
                  <a:pt x="1949821" y="909805"/>
                  <a:pt x="1967346" y="901042"/>
                </a:cubicBezTo>
                <a:cubicBezTo>
                  <a:pt x="1988408" y="890511"/>
                  <a:pt x="2013900" y="893383"/>
                  <a:pt x="2036618" y="887187"/>
                </a:cubicBezTo>
                <a:cubicBezTo>
                  <a:pt x="2064797" y="879502"/>
                  <a:pt x="2092037" y="868714"/>
                  <a:pt x="2119746" y="859478"/>
                </a:cubicBezTo>
                <a:lnTo>
                  <a:pt x="2161309" y="845624"/>
                </a:lnTo>
                <a:lnTo>
                  <a:pt x="2327564" y="734787"/>
                </a:lnTo>
                <a:cubicBezTo>
                  <a:pt x="2343407" y="724225"/>
                  <a:pt x="2364673" y="726164"/>
                  <a:pt x="2382982" y="720933"/>
                </a:cubicBezTo>
                <a:cubicBezTo>
                  <a:pt x="2397024" y="716921"/>
                  <a:pt x="2410504" y="711090"/>
                  <a:pt x="2424546" y="707078"/>
                </a:cubicBezTo>
                <a:cubicBezTo>
                  <a:pt x="2442855" y="701847"/>
                  <a:pt x="2461726" y="698695"/>
                  <a:pt x="2479964" y="693224"/>
                </a:cubicBezTo>
                <a:cubicBezTo>
                  <a:pt x="2507940" y="684831"/>
                  <a:pt x="2563091" y="665515"/>
                  <a:pt x="2563091" y="665515"/>
                </a:cubicBezTo>
                <a:cubicBezTo>
                  <a:pt x="2682209" y="586104"/>
                  <a:pt x="2531497" y="681312"/>
                  <a:pt x="2646218" y="623951"/>
                </a:cubicBezTo>
                <a:cubicBezTo>
                  <a:pt x="2661111" y="616504"/>
                  <a:pt x="2672889" y="603689"/>
                  <a:pt x="2687782" y="596242"/>
                </a:cubicBezTo>
                <a:cubicBezTo>
                  <a:pt x="2700844" y="589711"/>
                  <a:pt x="2715304" y="586399"/>
                  <a:pt x="2729346" y="582387"/>
                </a:cubicBezTo>
                <a:cubicBezTo>
                  <a:pt x="2757843" y="574245"/>
                  <a:pt x="2798215" y="567457"/>
                  <a:pt x="2826328" y="554678"/>
                </a:cubicBezTo>
                <a:cubicBezTo>
                  <a:pt x="2996679" y="477245"/>
                  <a:pt x="2881554" y="517796"/>
                  <a:pt x="2978728" y="485406"/>
                </a:cubicBezTo>
                <a:cubicBezTo>
                  <a:pt x="3083072" y="415843"/>
                  <a:pt x="2950461" y="497520"/>
                  <a:pt x="3075709" y="443842"/>
                </a:cubicBezTo>
                <a:cubicBezTo>
                  <a:pt x="3209658" y="386435"/>
                  <a:pt x="3013590" y="442055"/>
                  <a:pt x="3172691" y="402278"/>
                </a:cubicBezTo>
                <a:cubicBezTo>
                  <a:pt x="3191164" y="388424"/>
                  <a:pt x="3210577" y="375742"/>
                  <a:pt x="3228109" y="360715"/>
                </a:cubicBezTo>
                <a:cubicBezTo>
                  <a:pt x="3242985" y="347964"/>
                  <a:pt x="3253370" y="330019"/>
                  <a:pt x="3269673" y="319151"/>
                </a:cubicBezTo>
                <a:cubicBezTo>
                  <a:pt x="3281824" y="311050"/>
                  <a:pt x="3297382" y="309915"/>
                  <a:pt x="3311237" y="305297"/>
                </a:cubicBezTo>
                <a:cubicBezTo>
                  <a:pt x="3430336" y="225894"/>
                  <a:pt x="3279656" y="321085"/>
                  <a:pt x="3394364" y="263733"/>
                </a:cubicBezTo>
                <a:cubicBezTo>
                  <a:pt x="3490047" y="215893"/>
                  <a:pt x="3376004" y="251005"/>
                  <a:pt x="3491346" y="222169"/>
                </a:cubicBezTo>
                <a:cubicBezTo>
                  <a:pt x="3642634" y="121309"/>
                  <a:pt x="3409395" y="270072"/>
                  <a:pt x="3588328" y="180606"/>
                </a:cubicBezTo>
                <a:cubicBezTo>
                  <a:pt x="3618114" y="165713"/>
                  <a:pt x="3643746" y="143660"/>
                  <a:pt x="3671455" y="125187"/>
                </a:cubicBezTo>
                <a:lnTo>
                  <a:pt x="3713018" y="97478"/>
                </a:lnTo>
                <a:cubicBezTo>
                  <a:pt x="3737321" y="81276"/>
                  <a:pt x="3771843" y="85971"/>
                  <a:pt x="3796146" y="69769"/>
                </a:cubicBezTo>
                <a:cubicBezTo>
                  <a:pt x="3858063" y="28491"/>
                  <a:pt x="3862310" y="15128"/>
                  <a:pt x="3920837" y="497"/>
                </a:cubicBezTo>
                <a:cubicBezTo>
                  <a:pt x="3925317" y="-623"/>
                  <a:pt x="3930073" y="497"/>
                  <a:pt x="3934691" y="497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1842655" y="2660073"/>
            <a:ext cx="4488872" cy="1745819"/>
          </a:xfrm>
          <a:custGeom>
            <a:avLst/>
            <a:gdLst>
              <a:gd name="connsiteX0" fmla="*/ 4488872 w 4488872"/>
              <a:gd name="connsiteY0" fmla="*/ 0 h 1745819"/>
              <a:gd name="connsiteX1" fmla="*/ 4419600 w 4488872"/>
              <a:gd name="connsiteY1" fmla="*/ 41563 h 1745819"/>
              <a:gd name="connsiteX2" fmla="*/ 4378036 w 4488872"/>
              <a:gd name="connsiteY2" fmla="*/ 69272 h 1745819"/>
              <a:gd name="connsiteX3" fmla="*/ 4294909 w 4488872"/>
              <a:gd name="connsiteY3" fmla="*/ 96982 h 1745819"/>
              <a:gd name="connsiteX4" fmla="*/ 4170218 w 4488872"/>
              <a:gd name="connsiteY4" fmla="*/ 166254 h 1745819"/>
              <a:gd name="connsiteX5" fmla="*/ 4073236 w 4488872"/>
              <a:gd name="connsiteY5" fmla="*/ 207818 h 1745819"/>
              <a:gd name="connsiteX6" fmla="*/ 3976254 w 4488872"/>
              <a:gd name="connsiteY6" fmla="*/ 277091 h 1745819"/>
              <a:gd name="connsiteX7" fmla="*/ 3851563 w 4488872"/>
              <a:gd name="connsiteY7" fmla="*/ 360218 h 1745819"/>
              <a:gd name="connsiteX8" fmla="*/ 3810000 w 4488872"/>
              <a:gd name="connsiteY8" fmla="*/ 374072 h 1745819"/>
              <a:gd name="connsiteX9" fmla="*/ 3726872 w 4488872"/>
              <a:gd name="connsiteY9" fmla="*/ 415636 h 1745819"/>
              <a:gd name="connsiteX10" fmla="*/ 3685309 w 4488872"/>
              <a:gd name="connsiteY10" fmla="*/ 443345 h 1745819"/>
              <a:gd name="connsiteX11" fmla="*/ 3574472 w 4488872"/>
              <a:gd name="connsiteY11" fmla="*/ 471054 h 1745819"/>
              <a:gd name="connsiteX12" fmla="*/ 3519054 w 4488872"/>
              <a:gd name="connsiteY12" fmla="*/ 484909 h 1745819"/>
              <a:gd name="connsiteX13" fmla="*/ 3477490 w 4488872"/>
              <a:gd name="connsiteY13" fmla="*/ 498763 h 1745819"/>
              <a:gd name="connsiteX14" fmla="*/ 3380509 w 4488872"/>
              <a:gd name="connsiteY14" fmla="*/ 512618 h 1745819"/>
              <a:gd name="connsiteX15" fmla="*/ 3297381 w 4488872"/>
              <a:gd name="connsiteY15" fmla="*/ 540327 h 1745819"/>
              <a:gd name="connsiteX16" fmla="*/ 3255818 w 4488872"/>
              <a:gd name="connsiteY16" fmla="*/ 554182 h 1745819"/>
              <a:gd name="connsiteX17" fmla="*/ 3131127 w 4488872"/>
              <a:gd name="connsiteY17" fmla="*/ 623454 h 1745819"/>
              <a:gd name="connsiteX18" fmla="*/ 3103418 w 4488872"/>
              <a:gd name="connsiteY18" fmla="*/ 665018 h 1745819"/>
              <a:gd name="connsiteX19" fmla="*/ 3006436 w 4488872"/>
              <a:gd name="connsiteY19" fmla="*/ 706582 h 1745819"/>
              <a:gd name="connsiteX20" fmla="*/ 2978727 w 4488872"/>
              <a:gd name="connsiteY20" fmla="*/ 748145 h 1745819"/>
              <a:gd name="connsiteX21" fmla="*/ 2895600 w 4488872"/>
              <a:gd name="connsiteY21" fmla="*/ 789709 h 1745819"/>
              <a:gd name="connsiteX22" fmla="*/ 2840181 w 4488872"/>
              <a:gd name="connsiteY22" fmla="*/ 803563 h 1745819"/>
              <a:gd name="connsiteX23" fmla="*/ 2798618 w 4488872"/>
              <a:gd name="connsiteY23" fmla="*/ 831272 h 1745819"/>
              <a:gd name="connsiteX24" fmla="*/ 2660072 w 4488872"/>
              <a:gd name="connsiteY24" fmla="*/ 872836 h 1745819"/>
              <a:gd name="connsiteX25" fmla="*/ 2618509 w 4488872"/>
              <a:gd name="connsiteY25" fmla="*/ 886691 h 1745819"/>
              <a:gd name="connsiteX26" fmla="*/ 2563090 w 4488872"/>
              <a:gd name="connsiteY26" fmla="*/ 900545 h 1745819"/>
              <a:gd name="connsiteX27" fmla="*/ 2438400 w 4488872"/>
              <a:gd name="connsiteY27" fmla="*/ 942109 h 1745819"/>
              <a:gd name="connsiteX28" fmla="*/ 2396836 w 4488872"/>
              <a:gd name="connsiteY28" fmla="*/ 955963 h 1745819"/>
              <a:gd name="connsiteX29" fmla="*/ 2355272 w 4488872"/>
              <a:gd name="connsiteY29" fmla="*/ 983672 h 1745819"/>
              <a:gd name="connsiteX30" fmla="*/ 2327563 w 4488872"/>
              <a:gd name="connsiteY30" fmla="*/ 1011382 h 1745819"/>
              <a:gd name="connsiteX31" fmla="*/ 2216727 w 4488872"/>
              <a:gd name="connsiteY31" fmla="*/ 1039091 h 1745819"/>
              <a:gd name="connsiteX32" fmla="*/ 2133600 w 4488872"/>
              <a:gd name="connsiteY32" fmla="*/ 1066800 h 1745819"/>
              <a:gd name="connsiteX33" fmla="*/ 2092036 w 4488872"/>
              <a:gd name="connsiteY33" fmla="*/ 1080654 h 1745819"/>
              <a:gd name="connsiteX34" fmla="*/ 2050472 w 4488872"/>
              <a:gd name="connsiteY34" fmla="*/ 1094509 h 1745819"/>
              <a:gd name="connsiteX35" fmla="*/ 1939636 w 4488872"/>
              <a:gd name="connsiteY35" fmla="*/ 1108363 h 1745819"/>
              <a:gd name="connsiteX36" fmla="*/ 1898072 w 4488872"/>
              <a:gd name="connsiteY36" fmla="*/ 1122218 h 1745819"/>
              <a:gd name="connsiteX37" fmla="*/ 1842654 w 4488872"/>
              <a:gd name="connsiteY37" fmla="*/ 1136072 h 1745819"/>
              <a:gd name="connsiteX38" fmla="*/ 1759527 w 4488872"/>
              <a:gd name="connsiteY38" fmla="*/ 1163782 h 1745819"/>
              <a:gd name="connsiteX39" fmla="*/ 1634836 w 4488872"/>
              <a:gd name="connsiteY39" fmla="*/ 1233054 h 1745819"/>
              <a:gd name="connsiteX40" fmla="*/ 1524000 w 4488872"/>
              <a:gd name="connsiteY40" fmla="*/ 1260763 h 1745819"/>
              <a:gd name="connsiteX41" fmla="*/ 1496290 w 4488872"/>
              <a:gd name="connsiteY41" fmla="*/ 1288472 h 1745819"/>
              <a:gd name="connsiteX42" fmla="*/ 1440872 w 4488872"/>
              <a:gd name="connsiteY42" fmla="*/ 1302327 h 1745819"/>
              <a:gd name="connsiteX43" fmla="*/ 1385454 w 4488872"/>
              <a:gd name="connsiteY43" fmla="*/ 1330036 h 1745819"/>
              <a:gd name="connsiteX44" fmla="*/ 1302327 w 4488872"/>
              <a:gd name="connsiteY44" fmla="*/ 1385454 h 1745819"/>
              <a:gd name="connsiteX45" fmla="*/ 1219200 w 4488872"/>
              <a:gd name="connsiteY45" fmla="*/ 1440872 h 1745819"/>
              <a:gd name="connsiteX46" fmla="*/ 1191490 w 4488872"/>
              <a:gd name="connsiteY46" fmla="*/ 1468582 h 1745819"/>
              <a:gd name="connsiteX47" fmla="*/ 1136072 w 4488872"/>
              <a:gd name="connsiteY47" fmla="*/ 1482436 h 1745819"/>
              <a:gd name="connsiteX48" fmla="*/ 1052945 w 4488872"/>
              <a:gd name="connsiteY48" fmla="*/ 1537854 h 1745819"/>
              <a:gd name="connsiteX49" fmla="*/ 955963 w 4488872"/>
              <a:gd name="connsiteY49" fmla="*/ 1579418 h 1745819"/>
              <a:gd name="connsiteX50" fmla="*/ 914400 w 4488872"/>
              <a:gd name="connsiteY50" fmla="*/ 1607127 h 1745819"/>
              <a:gd name="connsiteX51" fmla="*/ 886690 w 4488872"/>
              <a:gd name="connsiteY51" fmla="*/ 1634836 h 1745819"/>
              <a:gd name="connsiteX52" fmla="*/ 845127 w 4488872"/>
              <a:gd name="connsiteY52" fmla="*/ 1648691 h 1745819"/>
              <a:gd name="connsiteX53" fmla="*/ 762000 w 4488872"/>
              <a:gd name="connsiteY53" fmla="*/ 1690254 h 1745819"/>
              <a:gd name="connsiteX54" fmla="*/ 692727 w 4488872"/>
              <a:gd name="connsiteY54" fmla="*/ 1745672 h 1745819"/>
              <a:gd name="connsiteX55" fmla="*/ 609600 w 4488872"/>
              <a:gd name="connsiteY55" fmla="*/ 1690254 h 1745819"/>
              <a:gd name="connsiteX56" fmla="*/ 568036 w 4488872"/>
              <a:gd name="connsiteY56" fmla="*/ 1607127 h 1745819"/>
              <a:gd name="connsiteX57" fmla="*/ 512618 w 4488872"/>
              <a:gd name="connsiteY57" fmla="*/ 1510145 h 1745819"/>
              <a:gd name="connsiteX58" fmla="*/ 498763 w 4488872"/>
              <a:gd name="connsiteY58" fmla="*/ 1454727 h 1745819"/>
              <a:gd name="connsiteX59" fmla="*/ 443345 w 4488872"/>
              <a:gd name="connsiteY59" fmla="*/ 1371600 h 1745819"/>
              <a:gd name="connsiteX60" fmla="*/ 387927 w 4488872"/>
              <a:gd name="connsiteY60" fmla="*/ 1288472 h 1745819"/>
              <a:gd name="connsiteX61" fmla="*/ 374072 w 4488872"/>
              <a:gd name="connsiteY61" fmla="*/ 1246909 h 1745819"/>
              <a:gd name="connsiteX62" fmla="*/ 318654 w 4488872"/>
              <a:gd name="connsiteY62" fmla="*/ 1149927 h 1745819"/>
              <a:gd name="connsiteX63" fmla="*/ 263236 w 4488872"/>
              <a:gd name="connsiteY63" fmla="*/ 1025236 h 1745819"/>
              <a:gd name="connsiteX64" fmla="*/ 221672 w 4488872"/>
              <a:gd name="connsiteY64" fmla="*/ 983672 h 1745819"/>
              <a:gd name="connsiteX65" fmla="*/ 138545 w 4488872"/>
              <a:gd name="connsiteY65" fmla="*/ 928254 h 1745819"/>
              <a:gd name="connsiteX66" fmla="*/ 83127 w 4488872"/>
              <a:gd name="connsiteY66" fmla="*/ 858982 h 1745819"/>
              <a:gd name="connsiteX67" fmla="*/ 27709 w 4488872"/>
              <a:gd name="connsiteY67" fmla="*/ 775854 h 1745819"/>
              <a:gd name="connsiteX68" fmla="*/ 0 w 4488872"/>
              <a:gd name="connsiteY68" fmla="*/ 734291 h 1745819"/>
              <a:gd name="connsiteX69" fmla="*/ 0 w 4488872"/>
              <a:gd name="connsiteY69" fmla="*/ 554182 h 174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88872" h="1745819">
                <a:moveTo>
                  <a:pt x="4488872" y="0"/>
                </a:moveTo>
                <a:cubicBezTo>
                  <a:pt x="4465781" y="13854"/>
                  <a:pt x="4442435" y="27291"/>
                  <a:pt x="4419600" y="41563"/>
                </a:cubicBezTo>
                <a:cubicBezTo>
                  <a:pt x="4405480" y="50388"/>
                  <a:pt x="4393252" y="62509"/>
                  <a:pt x="4378036" y="69272"/>
                </a:cubicBezTo>
                <a:cubicBezTo>
                  <a:pt x="4351345" y="81135"/>
                  <a:pt x="4319212" y="80780"/>
                  <a:pt x="4294909" y="96982"/>
                </a:cubicBezTo>
                <a:cubicBezTo>
                  <a:pt x="4199630" y="160501"/>
                  <a:pt x="4243374" y="141869"/>
                  <a:pt x="4170218" y="166254"/>
                </a:cubicBezTo>
                <a:cubicBezTo>
                  <a:pt x="4065869" y="235819"/>
                  <a:pt x="4198488" y="154138"/>
                  <a:pt x="4073236" y="207818"/>
                </a:cubicBezTo>
                <a:cubicBezTo>
                  <a:pt x="4056638" y="214932"/>
                  <a:pt x="3983729" y="271859"/>
                  <a:pt x="3976254" y="277091"/>
                </a:cubicBezTo>
                <a:cubicBezTo>
                  <a:pt x="3976231" y="277107"/>
                  <a:pt x="3872357" y="346356"/>
                  <a:pt x="3851563" y="360218"/>
                </a:cubicBezTo>
                <a:cubicBezTo>
                  <a:pt x="3839412" y="368319"/>
                  <a:pt x="3823854" y="369454"/>
                  <a:pt x="3810000" y="374072"/>
                </a:cubicBezTo>
                <a:cubicBezTo>
                  <a:pt x="3690887" y="453482"/>
                  <a:pt x="3841590" y="358278"/>
                  <a:pt x="3726872" y="415636"/>
                </a:cubicBezTo>
                <a:cubicBezTo>
                  <a:pt x="3711979" y="423082"/>
                  <a:pt x="3700957" y="437655"/>
                  <a:pt x="3685309" y="443345"/>
                </a:cubicBezTo>
                <a:cubicBezTo>
                  <a:pt x="3649519" y="456359"/>
                  <a:pt x="3611418" y="461818"/>
                  <a:pt x="3574472" y="471054"/>
                </a:cubicBezTo>
                <a:lnTo>
                  <a:pt x="3519054" y="484909"/>
                </a:lnTo>
                <a:cubicBezTo>
                  <a:pt x="3504886" y="488451"/>
                  <a:pt x="3491810" y="495899"/>
                  <a:pt x="3477490" y="498763"/>
                </a:cubicBezTo>
                <a:cubicBezTo>
                  <a:pt x="3445469" y="505167"/>
                  <a:pt x="3412836" y="508000"/>
                  <a:pt x="3380509" y="512618"/>
                </a:cubicBezTo>
                <a:lnTo>
                  <a:pt x="3297381" y="540327"/>
                </a:lnTo>
                <a:cubicBezTo>
                  <a:pt x="3283527" y="544945"/>
                  <a:pt x="3267969" y="546081"/>
                  <a:pt x="3255818" y="554182"/>
                </a:cubicBezTo>
                <a:cubicBezTo>
                  <a:pt x="3160539" y="617701"/>
                  <a:pt x="3204283" y="599069"/>
                  <a:pt x="3131127" y="623454"/>
                </a:cubicBezTo>
                <a:cubicBezTo>
                  <a:pt x="3121891" y="637309"/>
                  <a:pt x="3115192" y="653244"/>
                  <a:pt x="3103418" y="665018"/>
                </a:cubicBezTo>
                <a:cubicBezTo>
                  <a:pt x="3071526" y="696910"/>
                  <a:pt x="3048830" y="695983"/>
                  <a:pt x="3006436" y="706582"/>
                </a:cubicBezTo>
                <a:cubicBezTo>
                  <a:pt x="2997200" y="720436"/>
                  <a:pt x="2990501" y="736371"/>
                  <a:pt x="2978727" y="748145"/>
                </a:cubicBezTo>
                <a:cubicBezTo>
                  <a:pt x="2954441" y="772431"/>
                  <a:pt x="2927149" y="780695"/>
                  <a:pt x="2895600" y="789709"/>
                </a:cubicBezTo>
                <a:cubicBezTo>
                  <a:pt x="2877291" y="794940"/>
                  <a:pt x="2858654" y="798945"/>
                  <a:pt x="2840181" y="803563"/>
                </a:cubicBezTo>
                <a:cubicBezTo>
                  <a:pt x="2826327" y="812799"/>
                  <a:pt x="2813834" y="824509"/>
                  <a:pt x="2798618" y="831272"/>
                </a:cubicBezTo>
                <a:cubicBezTo>
                  <a:pt x="2739343" y="857617"/>
                  <a:pt x="2716500" y="856714"/>
                  <a:pt x="2660072" y="872836"/>
                </a:cubicBezTo>
                <a:cubicBezTo>
                  <a:pt x="2646030" y="876848"/>
                  <a:pt x="2632551" y="882679"/>
                  <a:pt x="2618509" y="886691"/>
                </a:cubicBezTo>
                <a:cubicBezTo>
                  <a:pt x="2600200" y="891922"/>
                  <a:pt x="2581328" y="895074"/>
                  <a:pt x="2563090" y="900545"/>
                </a:cubicBezTo>
                <a:cubicBezTo>
                  <a:pt x="2563023" y="900565"/>
                  <a:pt x="2459215" y="935171"/>
                  <a:pt x="2438400" y="942109"/>
                </a:cubicBezTo>
                <a:lnTo>
                  <a:pt x="2396836" y="955963"/>
                </a:lnTo>
                <a:cubicBezTo>
                  <a:pt x="2382981" y="965199"/>
                  <a:pt x="2368274" y="973270"/>
                  <a:pt x="2355272" y="983672"/>
                </a:cubicBezTo>
                <a:cubicBezTo>
                  <a:pt x="2345072" y="991832"/>
                  <a:pt x="2339691" y="1006531"/>
                  <a:pt x="2327563" y="1011382"/>
                </a:cubicBezTo>
                <a:cubicBezTo>
                  <a:pt x="2292204" y="1025526"/>
                  <a:pt x="2253672" y="1029855"/>
                  <a:pt x="2216727" y="1039091"/>
                </a:cubicBezTo>
                <a:cubicBezTo>
                  <a:pt x="2188391" y="1046175"/>
                  <a:pt x="2161309" y="1057564"/>
                  <a:pt x="2133600" y="1066800"/>
                </a:cubicBezTo>
                <a:lnTo>
                  <a:pt x="2092036" y="1080654"/>
                </a:lnTo>
                <a:cubicBezTo>
                  <a:pt x="2078181" y="1085272"/>
                  <a:pt x="2064963" y="1092698"/>
                  <a:pt x="2050472" y="1094509"/>
                </a:cubicBezTo>
                <a:lnTo>
                  <a:pt x="1939636" y="1108363"/>
                </a:lnTo>
                <a:cubicBezTo>
                  <a:pt x="1925781" y="1112981"/>
                  <a:pt x="1912114" y="1118206"/>
                  <a:pt x="1898072" y="1122218"/>
                </a:cubicBezTo>
                <a:cubicBezTo>
                  <a:pt x="1879763" y="1127449"/>
                  <a:pt x="1860892" y="1130601"/>
                  <a:pt x="1842654" y="1136072"/>
                </a:cubicBezTo>
                <a:cubicBezTo>
                  <a:pt x="1814678" y="1144465"/>
                  <a:pt x="1759527" y="1163782"/>
                  <a:pt x="1759527" y="1163782"/>
                </a:cubicBezTo>
                <a:cubicBezTo>
                  <a:pt x="1704891" y="1218416"/>
                  <a:pt x="1725249" y="1210451"/>
                  <a:pt x="1634836" y="1233054"/>
                </a:cubicBezTo>
                <a:lnTo>
                  <a:pt x="1524000" y="1260763"/>
                </a:lnTo>
                <a:cubicBezTo>
                  <a:pt x="1514763" y="1269999"/>
                  <a:pt x="1507973" y="1282630"/>
                  <a:pt x="1496290" y="1288472"/>
                </a:cubicBezTo>
                <a:cubicBezTo>
                  <a:pt x="1479259" y="1296987"/>
                  <a:pt x="1458701" y="1295641"/>
                  <a:pt x="1440872" y="1302327"/>
                </a:cubicBezTo>
                <a:cubicBezTo>
                  <a:pt x="1421534" y="1309579"/>
                  <a:pt x="1403164" y="1319410"/>
                  <a:pt x="1385454" y="1330036"/>
                </a:cubicBezTo>
                <a:cubicBezTo>
                  <a:pt x="1356898" y="1347170"/>
                  <a:pt x="1330036" y="1366981"/>
                  <a:pt x="1302327" y="1385454"/>
                </a:cubicBezTo>
                <a:lnTo>
                  <a:pt x="1219200" y="1440872"/>
                </a:lnTo>
                <a:cubicBezTo>
                  <a:pt x="1208331" y="1448118"/>
                  <a:pt x="1203174" y="1462740"/>
                  <a:pt x="1191490" y="1468582"/>
                </a:cubicBezTo>
                <a:cubicBezTo>
                  <a:pt x="1174459" y="1477097"/>
                  <a:pt x="1154545" y="1477818"/>
                  <a:pt x="1136072" y="1482436"/>
                </a:cubicBezTo>
                <a:cubicBezTo>
                  <a:pt x="1087370" y="1555490"/>
                  <a:pt x="1136446" y="1502069"/>
                  <a:pt x="1052945" y="1537854"/>
                </a:cubicBezTo>
                <a:cubicBezTo>
                  <a:pt x="918988" y="1595263"/>
                  <a:pt x="1115073" y="1539639"/>
                  <a:pt x="955963" y="1579418"/>
                </a:cubicBezTo>
                <a:cubicBezTo>
                  <a:pt x="942109" y="1588654"/>
                  <a:pt x="927402" y="1596725"/>
                  <a:pt x="914400" y="1607127"/>
                </a:cubicBezTo>
                <a:cubicBezTo>
                  <a:pt x="904200" y="1615287"/>
                  <a:pt x="897891" y="1628115"/>
                  <a:pt x="886690" y="1634836"/>
                </a:cubicBezTo>
                <a:cubicBezTo>
                  <a:pt x="874167" y="1642350"/>
                  <a:pt x="858189" y="1642160"/>
                  <a:pt x="845127" y="1648691"/>
                </a:cubicBezTo>
                <a:cubicBezTo>
                  <a:pt x="737706" y="1702402"/>
                  <a:pt x="866462" y="1655434"/>
                  <a:pt x="762000" y="1690254"/>
                </a:cubicBezTo>
                <a:cubicBezTo>
                  <a:pt x="752431" y="1699823"/>
                  <a:pt x="707025" y="1748849"/>
                  <a:pt x="692727" y="1745672"/>
                </a:cubicBezTo>
                <a:cubicBezTo>
                  <a:pt x="660218" y="1738448"/>
                  <a:pt x="609600" y="1690254"/>
                  <a:pt x="609600" y="1690254"/>
                </a:cubicBezTo>
                <a:cubicBezTo>
                  <a:pt x="530197" y="1571155"/>
                  <a:pt x="625388" y="1721835"/>
                  <a:pt x="568036" y="1607127"/>
                </a:cubicBezTo>
                <a:cubicBezTo>
                  <a:pt x="527837" y="1526728"/>
                  <a:pt x="549056" y="1607311"/>
                  <a:pt x="512618" y="1510145"/>
                </a:cubicBezTo>
                <a:cubicBezTo>
                  <a:pt x="505932" y="1492316"/>
                  <a:pt x="507279" y="1471758"/>
                  <a:pt x="498763" y="1454727"/>
                </a:cubicBezTo>
                <a:cubicBezTo>
                  <a:pt x="483870" y="1424941"/>
                  <a:pt x="458238" y="1401386"/>
                  <a:pt x="443345" y="1371600"/>
                </a:cubicBezTo>
                <a:cubicBezTo>
                  <a:pt x="409794" y="1304499"/>
                  <a:pt x="430240" y="1330786"/>
                  <a:pt x="387927" y="1288472"/>
                </a:cubicBezTo>
                <a:cubicBezTo>
                  <a:pt x="383309" y="1274618"/>
                  <a:pt x="380603" y="1259971"/>
                  <a:pt x="374072" y="1246909"/>
                </a:cubicBezTo>
                <a:cubicBezTo>
                  <a:pt x="324089" y="1146944"/>
                  <a:pt x="367227" y="1271360"/>
                  <a:pt x="318654" y="1149927"/>
                </a:cubicBezTo>
                <a:cubicBezTo>
                  <a:pt x="290772" y="1080223"/>
                  <a:pt x="304243" y="1074445"/>
                  <a:pt x="263236" y="1025236"/>
                </a:cubicBezTo>
                <a:cubicBezTo>
                  <a:pt x="250693" y="1010184"/>
                  <a:pt x="237138" y="995701"/>
                  <a:pt x="221672" y="983672"/>
                </a:cubicBezTo>
                <a:cubicBezTo>
                  <a:pt x="195385" y="963226"/>
                  <a:pt x="138545" y="928254"/>
                  <a:pt x="138545" y="928254"/>
                </a:cubicBezTo>
                <a:cubicBezTo>
                  <a:pt x="107343" y="834654"/>
                  <a:pt x="150615" y="936113"/>
                  <a:pt x="83127" y="858982"/>
                </a:cubicBezTo>
                <a:cubicBezTo>
                  <a:pt x="61197" y="833919"/>
                  <a:pt x="46182" y="803563"/>
                  <a:pt x="27709" y="775854"/>
                </a:cubicBezTo>
                <a:cubicBezTo>
                  <a:pt x="18473" y="762000"/>
                  <a:pt x="0" y="750942"/>
                  <a:pt x="0" y="734291"/>
                </a:cubicBezTo>
                <a:lnTo>
                  <a:pt x="0" y="554182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64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Центр </a:t>
            </a:r>
            <a:r>
              <a:rPr lang="ru-RU" dirty="0" err="1" smtClean="0"/>
              <a:t>аг</a:t>
            </a:r>
            <a:r>
              <a:rPr lang="ru-RU" dirty="0" smtClean="0"/>
              <a:t>. Красное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88" y="1268760"/>
            <a:ext cx="463287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97969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70" y="3961702"/>
            <a:ext cx="3880387" cy="263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025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784976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Место, где располагалось имение графа </a:t>
            </a:r>
            <a:r>
              <a:rPr lang="ru-RU" dirty="0" err="1"/>
              <a:t>Рокицкого</a:t>
            </a:r>
            <a:r>
              <a:rPr lang="ru-RU" dirty="0"/>
              <a:t> (с конца  XVIII в. до 1869 г.), позднее купца Селюкова (до 1917 г.)</a:t>
            </a:r>
          </a:p>
        </p:txBody>
      </p:sp>
      <p:pic>
        <p:nvPicPr>
          <p:cNvPr id="6" name="Объект 5" descr="H:\Краеведение\Панский парк\166___03\IMG_799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6034616" cy="4525962"/>
          </a:xfrm>
          <a:prstGeom prst="rect">
            <a:avLst/>
          </a:prstGeom>
          <a:noFill/>
          <a:ln w="12700">
            <a:solidFill>
              <a:srgbClr val="EEECE1">
                <a:lumMod val="2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58768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32856"/>
            <a:ext cx="6048672" cy="4536504"/>
          </a:xfrm>
          <a:prstGeom prst="rect">
            <a:avLst/>
          </a:prstGeom>
          <a:noFill/>
          <a:ln w="9525">
            <a:solidFill>
              <a:srgbClr val="2532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:\Краеведение\Панский парк\166___03\IMG_80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256584" cy="403244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0635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:\Краеведение\Панский парк\166___03\IMG_801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616624" cy="39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08920"/>
            <a:ext cx="5040560" cy="392400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860316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0275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Константин Георгиевич Паустовский</a:t>
            </a:r>
            <a:br>
              <a:rPr lang="ru-RU" dirty="0"/>
            </a:br>
            <a:r>
              <a:rPr lang="ru-RU" dirty="0"/>
              <a:t>«Корчма на </a:t>
            </a:r>
            <a:r>
              <a:rPr lang="ru-RU" dirty="0" err="1"/>
              <a:t>Брагинке</a:t>
            </a:r>
            <a:r>
              <a:rPr lang="ru-RU" dirty="0"/>
              <a:t>»</a:t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707904" y="1600200"/>
            <a:ext cx="5283696" cy="4724400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buNone/>
            </a:pPr>
            <a:r>
              <a:rPr lang="ru-RU" sz="3800" dirty="0"/>
              <a:t>«… Я согласился поехать в </a:t>
            </a:r>
            <a:r>
              <a:rPr lang="ru-RU" sz="3800" dirty="0" err="1"/>
              <a:t>Иолчу</a:t>
            </a:r>
            <a:r>
              <a:rPr lang="ru-RU" sz="3800" dirty="0"/>
              <a:t>… На второй день к вечеру пароход подвалил к низкому </a:t>
            </a:r>
            <a:r>
              <a:rPr lang="ru-RU" sz="3800" dirty="0" err="1"/>
              <a:t>полесскому</a:t>
            </a:r>
            <a:r>
              <a:rPr lang="ru-RU" sz="3800" dirty="0"/>
              <a:t> берегу Днепра. Тучи комаров зудели в вышине. Багровое солнце опускалось в беловатый пар над рекой. Из зарослей тянуло холодом. Горел костер. Около костра стояли поджарые верховые лошади.</a:t>
            </a:r>
          </a:p>
          <a:p>
            <a:pPr marL="0" indent="457200" algn="just">
              <a:buNone/>
            </a:pPr>
            <a:r>
              <a:rPr lang="ru-RU" sz="3800" dirty="0"/>
              <a:t>На берегу меня ждали </a:t>
            </a:r>
            <a:r>
              <a:rPr lang="ru-RU" sz="3800" dirty="0" err="1"/>
              <a:t>Севрюки</a:t>
            </a:r>
            <a:r>
              <a:rPr lang="ru-RU" sz="3800" dirty="0"/>
              <a:t>: худой человек в сапогах и чесучовом пиджаке - хозяин поместья, невысокая молодая женщина - его жена и студент - ее брат. … Я соскочил с телеги и пошел рядом по песчаной дороге. Трава по обочинам стояла в темной болотной воде. Из кустов серыми лохмотьями, припадая к земле, выползал </a:t>
            </a:r>
            <a:r>
              <a:rPr lang="ru-RU" sz="3800" dirty="0" smtClean="0"/>
              <a:t>туман…</a:t>
            </a:r>
            <a:endParaRPr lang="ru-RU" sz="3800" dirty="0"/>
          </a:p>
          <a:p>
            <a:pPr marL="0" indent="457200" algn="just">
              <a:buNone/>
            </a:pPr>
            <a:r>
              <a:rPr lang="ru-RU" sz="3800" dirty="0"/>
              <a:t>Потом сразу закричали сотни лягушек, и телега загрохотала по бревенчатой гати. Показалась усадьба, окруженная частоколом. На поляне в лесу стоял странный восьмиугольный деревянный дом с множеством веранд и пристроек…»</a:t>
            </a:r>
          </a:p>
          <a:p>
            <a:endParaRPr lang="ru-RU" dirty="0"/>
          </a:p>
        </p:txBody>
      </p:sp>
      <p:pic>
        <p:nvPicPr>
          <p:cNvPr id="7" name="Picture 2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8" t="4035" r="9758" b="7642"/>
          <a:stretch/>
        </p:blipFill>
        <p:spPr bwMode="auto">
          <a:xfrm>
            <a:off x="467544" y="1628800"/>
            <a:ext cx="2952328" cy="4248472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989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Жилые дома восьмиугольной формы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84" y="3356992"/>
            <a:ext cx="5091978" cy="339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180929" cy="308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60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212</TotalTime>
  <Words>303</Words>
  <Application>Microsoft Office PowerPoint</Application>
  <PresentationFormat>Экран (4:3)</PresentationFormat>
  <Paragraphs>33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ПУТЕШЕСТВИЕ  ПО ИОЛЧАНСКОМУ КРАЮ     </vt:lpstr>
      <vt:lpstr>Цель и задачи маршрута</vt:lpstr>
      <vt:lpstr>Маршрут</vt:lpstr>
      <vt:lpstr>Центр аг. Красное</vt:lpstr>
      <vt:lpstr>Место, где располагалось имение графа Рокицкого (с конца  XVIII в. до 1869 г.), позднее купца Селюкова (до 1917 г.)</vt:lpstr>
      <vt:lpstr>Презентация PowerPoint</vt:lpstr>
      <vt:lpstr>Презентация PowerPoint</vt:lpstr>
      <vt:lpstr>Константин Георгиевич Паустовский «Корчма на Брагинке» </vt:lpstr>
      <vt:lpstr>Жилые дома восьмиугольной формы</vt:lpstr>
      <vt:lpstr>Парк сегодня</vt:lpstr>
      <vt:lpstr>Памятники неизвестному солдату и Березенко Т.С. </vt:lpstr>
      <vt:lpstr>Городище конца 1-го тыс. до н.э. – начала 1-го тыс. н.э. и более познего времени. </vt:lpstr>
      <vt:lpstr>Презентация PowerPoint</vt:lpstr>
      <vt:lpstr>Презентация PowerPoint</vt:lpstr>
      <vt:lpstr>Приходская церковь во имя Архистратига Михаила (вторая половина XVIII в. – 1940-е гг.) </vt:lpstr>
      <vt:lpstr>Презентация PowerPoint</vt:lpstr>
      <vt:lpstr>Презентация PowerPoint</vt:lpstr>
      <vt:lpstr>Презентация PowerPoint</vt:lpstr>
      <vt:lpstr>Возможные для показа объекты</vt:lpstr>
      <vt:lpstr>ПУТЕШЕСТВИЕ  ПО ИОЛЧАНСКОМУ КРАЮ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 ПО ИОЛЧАНСКОМУ КРАЮ</dc:title>
  <dc:creator>Admin</dc:creator>
  <cp:lastModifiedBy>Admin</cp:lastModifiedBy>
  <cp:revision>19</cp:revision>
  <dcterms:created xsi:type="dcterms:W3CDTF">2018-01-24T07:18:05Z</dcterms:created>
  <dcterms:modified xsi:type="dcterms:W3CDTF">2018-02-09T16:06:26Z</dcterms:modified>
</cp:coreProperties>
</file>