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257" r:id="rId4"/>
    <p:sldId id="258" r:id="rId5"/>
    <p:sldId id="259" r:id="rId6"/>
    <p:sldId id="260" r:id="rId7"/>
    <p:sldId id="263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80F9-B838-43D4-B59B-B65CC61BC9D6}" type="datetimeFigureOut">
              <a:rPr lang="ru-RU" smtClean="0"/>
              <a:t>28.12.2017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8D8B6-79B0-4F99-AEE5-A7F2F330A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790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80F9-B838-43D4-B59B-B65CC61BC9D6}" type="datetimeFigureOut">
              <a:rPr lang="ru-RU" smtClean="0"/>
              <a:t>28.12.2017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8D8B6-79B0-4F99-AEE5-A7F2F330A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725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80F9-B838-43D4-B59B-B65CC61BC9D6}" type="datetimeFigureOut">
              <a:rPr lang="ru-RU" smtClean="0"/>
              <a:t>28.12.2017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8D8B6-79B0-4F99-AEE5-A7F2F330A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269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80F9-B838-43D4-B59B-B65CC61BC9D6}" type="datetimeFigureOut">
              <a:rPr lang="ru-RU" smtClean="0"/>
              <a:t>28.12.2017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8D8B6-79B0-4F99-AEE5-A7F2F330A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155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80F9-B838-43D4-B59B-B65CC61BC9D6}" type="datetimeFigureOut">
              <a:rPr lang="ru-RU" smtClean="0"/>
              <a:t>28.12.2017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8D8B6-79B0-4F99-AEE5-A7F2F330A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078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80F9-B838-43D4-B59B-B65CC61BC9D6}" type="datetimeFigureOut">
              <a:rPr lang="ru-RU" smtClean="0"/>
              <a:t>28.12.2017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8D8B6-79B0-4F99-AEE5-A7F2F330A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070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80F9-B838-43D4-B59B-B65CC61BC9D6}" type="datetimeFigureOut">
              <a:rPr lang="ru-RU" smtClean="0"/>
              <a:t>28.12.2017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8D8B6-79B0-4F99-AEE5-A7F2F330A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533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80F9-B838-43D4-B59B-B65CC61BC9D6}" type="datetimeFigureOut">
              <a:rPr lang="ru-RU" smtClean="0"/>
              <a:t>28.12.2017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8D8B6-79B0-4F99-AEE5-A7F2F330A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621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80F9-B838-43D4-B59B-B65CC61BC9D6}" type="datetimeFigureOut">
              <a:rPr lang="ru-RU" smtClean="0"/>
              <a:t>28.12.2017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8D8B6-79B0-4F99-AEE5-A7F2F330A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347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80F9-B838-43D4-B59B-B65CC61BC9D6}" type="datetimeFigureOut">
              <a:rPr lang="ru-RU" smtClean="0"/>
              <a:t>28.12.2017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8D8B6-79B0-4F99-AEE5-A7F2F330A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988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C80F9-B838-43D4-B59B-B65CC61BC9D6}" type="datetimeFigureOut">
              <a:rPr lang="ru-RU" smtClean="0"/>
              <a:t>28.12.2017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8D8B6-79B0-4F99-AEE5-A7F2F330A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178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C80F9-B838-43D4-B59B-B65CC61BC9D6}" type="datetimeFigureOut">
              <a:rPr lang="ru-RU" smtClean="0"/>
              <a:t>28.12.2017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8D8B6-79B0-4F99-AEE5-A7F2F330A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50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5875" y="2191142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Усадебная культура </a:t>
            </a:r>
            <a:r>
              <a:rPr lang="ru-RU" b="1" dirty="0" err="1" smtClean="0"/>
              <a:t>Брагинщины</a:t>
            </a:r>
            <a:r>
              <a:rPr lang="ru-RU" b="1" dirty="0" smtClean="0"/>
              <a:t> на примере комплекса в д. </a:t>
            </a:r>
            <a:r>
              <a:rPr lang="ru-RU" b="1" dirty="0" err="1" smtClean="0"/>
              <a:t>Острогляды</a:t>
            </a:r>
            <a:r>
              <a:rPr lang="ru-RU" b="1" dirty="0" smtClean="0"/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992322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8" y="577766"/>
            <a:ext cx="6033441" cy="53836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958" y="166255"/>
            <a:ext cx="4704868" cy="660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05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03" y="158587"/>
            <a:ext cx="5581403" cy="30831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047" y="3429719"/>
            <a:ext cx="4904510" cy="31841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4573" y="1181899"/>
            <a:ext cx="5291787" cy="42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18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69" y="164281"/>
            <a:ext cx="8431481" cy="652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7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00025"/>
            <a:ext cx="9525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26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228600"/>
            <a:ext cx="9525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36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21" y="356260"/>
            <a:ext cx="4456207" cy="60381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456" y="356260"/>
            <a:ext cx="4204346" cy="603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13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3" y="132105"/>
            <a:ext cx="4524497" cy="64408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933" y="391886"/>
            <a:ext cx="4541400" cy="622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48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039" y="125268"/>
            <a:ext cx="9357756" cy="661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32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96" y="391884"/>
            <a:ext cx="6858000" cy="42481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43687" y="5690651"/>
            <a:ext cx="39672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</a:t>
            </a:r>
            <a:r>
              <a:rPr lang="ru-RU" dirty="0" smtClean="0"/>
              <a:t>исунок </a:t>
            </a:r>
            <a:r>
              <a:rPr lang="ru-RU" dirty="0" smtClean="0"/>
              <a:t>Игнатия </a:t>
            </a:r>
            <a:r>
              <a:rPr lang="ru-RU" dirty="0" smtClean="0"/>
              <a:t>Врублевского, </a:t>
            </a:r>
            <a:r>
              <a:rPr lang="ru-RU" dirty="0" smtClean="0"/>
              <a:t>1891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9851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1" y="261628"/>
            <a:ext cx="6519059" cy="33247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255" y="2719449"/>
            <a:ext cx="7167124" cy="392813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1969" y="4932299"/>
            <a:ext cx="32206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Фото </a:t>
            </a:r>
            <a:r>
              <a:rPr lang="ru-RU" sz="2400" dirty="0" smtClean="0"/>
              <a:t>начала ХХ века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12382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06" y="331622"/>
            <a:ext cx="5243945" cy="56137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45" y="1036555"/>
            <a:ext cx="6289741" cy="448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95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91" y="296884"/>
            <a:ext cx="4601441" cy="61352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99" y="819852"/>
            <a:ext cx="6785757" cy="508931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321822" y="6062806"/>
            <a:ext cx="49479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/>
              <a:t>Флигель для проживания панской прислуги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44820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71" y="677817"/>
            <a:ext cx="7041490" cy="51698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260" y="1386980"/>
            <a:ext cx="4084674" cy="40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62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548" y="175161"/>
            <a:ext cx="8407730" cy="630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87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6065" y="-994474"/>
            <a:ext cx="6426621" cy="893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37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26</Words>
  <Application>Microsoft Office PowerPoint</Application>
  <PresentationFormat>Широкоэкранный</PresentationFormat>
  <Paragraphs>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Усадебная культура Брагинщины на примере комплекса в д. Острогляды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Ольга Шпиганович</cp:lastModifiedBy>
  <cp:revision>12</cp:revision>
  <dcterms:created xsi:type="dcterms:W3CDTF">2017-12-15T17:09:48Z</dcterms:created>
  <dcterms:modified xsi:type="dcterms:W3CDTF">2017-12-28T06:42:01Z</dcterms:modified>
</cp:coreProperties>
</file>