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7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2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35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4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7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4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4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0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0135CF-C43E-4B0E-AA6D-2D9F65CE9A2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9C965A-66D2-4F5C-B92E-038EED7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5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63577" y="2493818"/>
            <a:ext cx="11448414" cy="12706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Вермикомпостирование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2981"/>
            <a:ext cx="2208810" cy="1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4916"/>
            <a:ext cx="4843709" cy="4863084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812272" y="2497386"/>
            <a:ext cx="5872305" cy="378443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 на дне ящика служат своеобразными ходами, через которые часть червей перемещается, когда их становится слишком много. Поэтому на ящики с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переработанным субстратом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поставили ящик с новым кормом, и черви, которые еще находились 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ящике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переползали в новый корм. А оставшихся червей собирали во время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сушки биогумуса-сырца. Нижний ящик служит для стока лишней жидкости, так называемого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вермичая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68637" y="530905"/>
            <a:ext cx="9697583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червей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818" y="712924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содержания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0" y="2024206"/>
            <a:ext cx="3590792" cy="483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590791" y="2053357"/>
            <a:ext cx="4306299" cy="2875053"/>
          </a:xfrm>
        </p:spPr>
        <p:txBody>
          <a:bodyPr>
            <a:noAutofit/>
          </a:bodyPr>
          <a:lstStyle/>
          <a:p>
            <a:pPr marL="3429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температурном диапазоне от 8 до 28 градусов.</a:t>
            </a:r>
          </a:p>
          <a:p>
            <a:pPr marL="3429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субстрата должна составлять 80-90%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полив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Рыхление субстрата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комочков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червей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наступлением холодов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червями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укрыты теплым материалом, либо перенесены в отапливаемое место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>
          <a:xfrm>
            <a:off x="7362704" y="2370166"/>
            <a:ext cx="4805547" cy="31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71" y="58078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Сушка биогумуса сырца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1"/>
          <a:stretch/>
        </p:blipFill>
        <p:spPr>
          <a:xfrm>
            <a:off x="0" y="2708766"/>
            <a:ext cx="5565567" cy="3601546"/>
          </a:xfrm>
        </p:spPr>
      </p:pic>
      <p:pic>
        <p:nvPicPr>
          <p:cNvPr id="10" name="Объект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53" y="2687174"/>
            <a:ext cx="5589947" cy="3623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83" y="1638795"/>
            <a:ext cx="1183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Биогумус-сырец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мажущую массу темного цвета. На открытом воздухе под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навесом биогумус сушат около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месяца, ежедневно его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вороша, пока его влажность не станет 40-50% и он не станет рыхлой массой.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5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120"/>
            <a:ext cx="6852062" cy="4837880"/>
          </a:xfrm>
        </p:spPr>
      </p:pic>
      <p:sp>
        <p:nvSpPr>
          <p:cNvPr id="3" name="TextBox 2"/>
          <p:cNvSpPr txBox="1"/>
          <p:nvPr/>
        </p:nvSpPr>
        <p:spPr>
          <a:xfrm>
            <a:off x="7699538" y="2571676"/>
            <a:ext cx="39577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вермикомпостеров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собрали 80 кг биогумуса. Просушенный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хранить при температуре окружающего воздуха, от минус 20 до плюс 30 градусов, в течение 24 месяцев. 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8828" y="1123508"/>
            <a:ext cx="542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биогумуса</a:t>
            </a:r>
            <a:endParaRPr lang="ru-RU" sz="4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57647" y="602771"/>
            <a:ext cx="8534400" cy="150706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вермичай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" y="1873333"/>
            <a:ext cx="6828312" cy="4889665"/>
          </a:xfrm>
        </p:spPr>
      </p:pic>
      <p:sp>
        <p:nvSpPr>
          <p:cNvPr id="2" name="TextBox 1"/>
          <p:cNvSpPr txBox="1"/>
          <p:nvPr/>
        </p:nvSpPr>
        <p:spPr>
          <a:xfrm>
            <a:off x="7398328" y="3051422"/>
            <a:ext cx="4560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«Вермичай» отличное жидкое удобрения для подкормки растений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39" y="83224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биогумуса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472053" y="2084119"/>
            <a:ext cx="5523024" cy="4672941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гуминовых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  <a:p>
            <a:pPr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вещества находятся в нем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доступных для растения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соединений</a:t>
            </a:r>
          </a:p>
          <a:p>
            <a:pPr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патогенных микроорганизмов, яиц гельминтов, семян сорняков и тяжелых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pPr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уникальное сообщество полезных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84119"/>
            <a:ext cx="6365174" cy="47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15277"/>
            <a:ext cx="11990120" cy="29718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75761"/>
            <a:ext cx="2329503" cy="18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0634" y="1619964"/>
            <a:ext cx="11578442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Вермикомпостирование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переработка органических отходов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компостных червей в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удобрение т.н.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«Биогумус»</a:t>
            </a:r>
            <a:endParaRPr lang="ru-RU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61257" y="495279"/>
            <a:ext cx="11756572" cy="137160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КОМПОСТНОГО ЧЕРВЯ ОТ ДОЖДЕВОГО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" y="2406740"/>
            <a:ext cx="5379619" cy="3352791"/>
          </a:xfrm>
        </p:spPr>
      </p:pic>
      <p:sp>
        <p:nvSpPr>
          <p:cNvPr id="27" name="Текст 26"/>
          <p:cNvSpPr>
            <a:spLocks noGrp="1"/>
          </p:cNvSpPr>
          <p:nvPr>
            <p:ph type="body" sz="half" idx="2"/>
          </p:nvPr>
        </p:nvSpPr>
        <p:spPr>
          <a:xfrm>
            <a:off x="5842660" y="2406740"/>
            <a:ext cx="6289965" cy="4066326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рост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цикл жизни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Приспосабливается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самым различным видам органических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Плодовит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 в глубь земли </a:t>
            </a:r>
          </a:p>
        </p:txBody>
      </p:sp>
    </p:spTree>
    <p:extLst>
      <p:ext uri="{BB962C8B-B14F-4D97-AF65-F5344CB8AC3E}">
        <p14:creationId xmlns:p14="http://schemas.microsoft.com/office/powerpoint/2010/main" val="262070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55866" y="2444847"/>
            <a:ext cx="8534400" cy="13108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калифорнийский червь</a:t>
            </a:r>
          </a:p>
          <a:p>
            <a:pPr algn="just">
              <a:buClrTx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 старатель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66747" y="84189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компостных червей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866430"/>
            <a:ext cx="10355283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вермикомпостирования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660" y="2373497"/>
            <a:ext cx="9622374" cy="3401298"/>
          </a:xfrm>
        </p:spPr>
        <p:txBody>
          <a:bodyPr>
            <a:normAutofit/>
          </a:bodyPr>
          <a:lstStyle/>
          <a:p>
            <a:pPr lvl="0" algn="just">
              <a:buClrTx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защите червей от кротов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установить в защищенном от ветра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ящики так, чтобы в полдень они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затенялись</a:t>
            </a: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кислотность тоже должны быть оптимальными для развития червей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Tx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Аэрирование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</p:spTree>
    <p:extLst>
      <p:ext uri="{BB962C8B-B14F-4D97-AF65-F5344CB8AC3E}">
        <p14:creationId xmlns:p14="http://schemas.microsoft.com/office/powerpoint/2010/main" val="19866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53" y="1072054"/>
            <a:ext cx="11448413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вермикомпостирования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912"/>
            <a:ext cx="3992025" cy="3178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62" y="3679912"/>
            <a:ext cx="3976797" cy="3171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7" y="3679912"/>
            <a:ext cx="3985916" cy="3171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66255" y="2718605"/>
            <a:ext cx="389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буртах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462" y="2718605"/>
            <a:ext cx="370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7108" y="2706065"/>
            <a:ext cx="265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кучах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5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763340"/>
            <a:ext cx="12037621" cy="12372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Вермикомпостеры на территории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«БЗК»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6"/>
          <a:stretch/>
        </p:blipFill>
        <p:spPr>
          <a:xfrm>
            <a:off x="2387385" y="1990988"/>
            <a:ext cx="7220483" cy="4867012"/>
          </a:xfrm>
        </p:spPr>
      </p:pic>
    </p:spTree>
    <p:extLst>
      <p:ext uri="{BB962C8B-B14F-4D97-AF65-F5344CB8AC3E}">
        <p14:creationId xmlns:p14="http://schemas.microsoft.com/office/powerpoint/2010/main" val="2692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50" y="712180"/>
            <a:ext cx="11899075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питательного субстрата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4500748" y="2161308"/>
            <a:ext cx="3705101" cy="46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2042558"/>
            <a:ext cx="4405745" cy="338412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питательного субстрата: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Полугодовалый навоз с\х животных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солома, опилки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змельченные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истья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плодовых и овощных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добавить немного земли и песка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использовать в качестве корма для червей свежий навоз – черви погибнут!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1962" y="2059841"/>
            <a:ext cx="3830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 при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вермикомпостировании: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человека и домашних животных.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молочные отходы, угли, кости, туалет домашних животных,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пищевой жир,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обработанные пестицидами. </a:t>
            </a:r>
          </a:p>
        </p:txBody>
      </p:sp>
    </p:spTree>
    <p:extLst>
      <p:ext uri="{BB962C8B-B14F-4D97-AF65-F5344CB8AC3E}">
        <p14:creationId xmlns:p14="http://schemas.microsoft.com/office/powerpoint/2010/main" val="342103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23" y="-44583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4813" y="6310312"/>
            <a:ext cx="1547812" cy="5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709" y="34537"/>
            <a:ext cx="4070350" cy="90024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chemeClr val="bg1"/>
                </a:solidFill>
                <a:latin typeface="Segoe Print" panose="02000600000000000000" pitchFamily="2" charset="0"/>
              </a:rPr>
              <a:t>и реализуемый Программой развития ООН в Беларуси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7155" y="20041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9" y="827801"/>
            <a:ext cx="11527373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червей в компост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142504" y="2149433"/>
            <a:ext cx="399011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843709" y="3051959"/>
            <a:ext cx="6653749" cy="2498435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Червей заселили в 6 ящиков по 4,5 тыс. особей в каждом</a:t>
            </a:r>
          </a:p>
          <a:p>
            <a:pPr marL="457200" indent="-457200" algn="just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Заселяли их вместе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питательным субстратом, равномерно распределяя их по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153359855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6">
      <a:dk1>
        <a:sysClr val="windowText" lastClr="000000"/>
      </a:dk1>
      <a:lt1>
        <a:sysClr val="window" lastClr="FFFFFF"/>
      </a:lt1>
      <a:dk2>
        <a:srgbClr val="8F8F8F"/>
      </a:dk2>
      <a:lt2>
        <a:srgbClr val="FEFAC9"/>
      </a:lt2>
      <a:accent1>
        <a:srgbClr val="DBE1D3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724</TotalTime>
  <Words>877</Words>
  <Application>Microsoft Office PowerPoint</Application>
  <PresentationFormat>Широкоэкранный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Segoe Print</vt:lpstr>
      <vt:lpstr>Times New Roman</vt:lpstr>
      <vt:lpstr>Wingdings 3</vt:lpstr>
      <vt:lpstr>Сектор</vt:lpstr>
      <vt:lpstr>Вермикомпостирование</vt:lpstr>
      <vt:lpstr>Презентация PowerPoint</vt:lpstr>
      <vt:lpstr>ОТЛИЧИЕ КОМПОСТНОГО ЧЕРВЯ ОТ ДОЖДЕВОГО</vt:lpstr>
      <vt:lpstr>Виды компостных червей</vt:lpstr>
      <vt:lpstr>Место для вермикомпостирования</vt:lpstr>
      <vt:lpstr>Способы вермикомпостирования</vt:lpstr>
      <vt:lpstr>Вермикомпостеры на территории ОО «БЗК»</vt:lpstr>
      <vt:lpstr>Подготовка питательного субстрата</vt:lpstr>
      <vt:lpstr>Закладка червей в компост</vt:lpstr>
      <vt:lpstr>Принцип работы червей</vt:lpstr>
      <vt:lpstr>Условия содержания</vt:lpstr>
      <vt:lpstr>Сушка биогумуса сырца</vt:lpstr>
      <vt:lpstr>Презентация PowerPoint</vt:lpstr>
      <vt:lpstr>вермичай</vt:lpstr>
      <vt:lpstr>Преимущество биогумуса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Вермикомпостирование</dc:title>
  <dc:creator>Пользователь</dc:creator>
  <cp:lastModifiedBy>Пользователь</cp:lastModifiedBy>
  <cp:revision>36</cp:revision>
  <dcterms:created xsi:type="dcterms:W3CDTF">2016-11-10T05:14:07Z</dcterms:created>
  <dcterms:modified xsi:type="dcterms:W3CDTF">2016-11-30T07:19:51Z</dcterms:modified>
</cp:coreProperties>
</file>